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500" r:id="rId2"/>
    <p:sldId id="503" r:id="rId3"/>
    <p:sldId id="502" r:id="rId4"/>
    <p:sldId id="504" r:id="rId5"/>
    <p:sldId id="279" r:id="rId6"/>
    <p:sldId id="506" r:id="rId7"/>
    <p:sldId id="508" r:id="rId8"/>
    <p:sldId id="510" r:id="rId9"/>
    <p:sldId id="343" r:id="rId10"/>
    <p:sldId id="344" r:id="rId11"/>
    <p:sldId id="495" r:id="rId12"/>
    <p:sldId id="426" r:id="rId13"/>
    <p:sldId id="424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C7B6"/>
    <a:srgbClr val="F2E3BC"/>
    <a:srgbClr val="1E2323"/>
    <a:srgbClr val="CE4E00"/>
    <a:srgbClr val="F9CB00"/>
    <a:srgbClr val="AE8752"/>
    <a:srgbClr val="6A411C"/>
    <a:srgbClr val="5D9AC9"/>
    <a:srgbClr val="458121"/>
    <a:srgbClr val="0D0F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9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5E01-5FD7-46B4-B72F-1B3CD89A2B37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804DC-65DE-4B46-BBBA-8F869196E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1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787F17-C0A2-9AA4-5ACD-574ABDC2CC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FC06155-47EB-C338-47EB-413EC07447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A54BA5E-3044-640E-3015-6DFB76E8B5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3DA7AE-FE95-1355-A862-DBA4A7BB22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844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AF65F-457E-62A3-ABA0-3318804A6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AFA276D-5495-1027-95C4-6B46184599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DB56BE-0769-AFB9-F5AC-8415178C8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3B45DA-A927-916C-499F-BFB6423724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7529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BD84FD-6EF5-2CF6-4ADC-E4F3E2987C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2308531-000A-C40A-1EE7-E6B7D4A9CB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306E950-BC16-FE22-A435-3C24FCFD90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57F7EC-DA34-1724-A07E-C76358417E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297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647BC1-285E-E9E6-710E-9648E471B3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73685EE-1D34-084E-1949-8263D56713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6FD5EE-31BC-E16B-3CC9-6993025718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CE21CC9-3782-82E2-B29F-AD480B6E6C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945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83B3F-06EC-E9C8-ED67-F77FFCEEF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570FA75-E782-2661-6D73-C2B2E13CA7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BE11DF3-FA8E-4F87-8A02-C7BADD52ED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0CCD97F-6A29-A413-FB08-44D768AB9A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B804DC-65DE-4B46-BBBA-8F869196E3C5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437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33AB9-9229-47D8-8FF7-00509E2E3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BBB82E-31F1-414B-88F8-7C1F79FEA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D42B58-9C78-4FB4-A8A2-47F873A7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688F3-9733-4D30-87C0-2EB4F342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5CDCE5-6C43-48CF-82C9-D466D1D5B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567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B4817-76B2-4B87-8DD2-B9EA8065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D37EBC-30F4-417F-B7ED-AD7FA40C4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134EBA-F0EF-450E-AF2B-D875918E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27BAFD-B453-47FD-84AA-AF662DCB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49FCB0-AB8D-49F9-A737-380EB66A7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301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05F22FC-AB60-48CE-B603-E69CC4AB52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7A8DF8-3145-4431-9128-BF509750C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16048-BDE6-4A9F-8EA8-6037CCAEC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7354A-F6C1-410C-9801-119EEFF7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4A3303-5B35-42BD-B22C-0ABB97D9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62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3D9FF-8B7C-4186-BFD6-0AFD5EE1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1813D6-46E8-4398-B2CA-38A2385A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F8ED7-EC0B-416D-8F78-F45267526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5279F7-2E0F-4F2F-A5ED-A17FCA70F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F44202-4066-473E-BD52-47D6FF0C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45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E0C9C-CDC8-46BC-B68C-7AE8E1874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20277B-7B4B-424C-8858-85CE91609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F62058-241F-433F-9918-1802F909C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EC7796-FDE6-46B7-AD23-D95E09721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4FDF4-0250-4335-A3D9-1EC01D80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18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58A04-016E-40E9-BF7D-C1021B336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6EA41A-0EC1-4BF0-8C7E-2D80F82597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D1674E-D288-4A9C-B813-B70868528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D60A9B-F96C-45F5-8609-8180A316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97BAAA-AC49-4078-9584-059FEC57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66BDCF-7710-4B6B-B41E-C4B0539D0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720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4428A-3CEC-4281-8AF7-3BC1207D4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04CDF6-3D03-4C25-8F43-41D932B57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0DDCF4-3F56-4172-A24D-04B7FC19B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EE1B09-0E27-4E0B-92ED-B08D3C64C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661491-8878-47DC-96EF-8608F40705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970E2D4-E07C-4D91-B91C-CB6DF34A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7A8911-AF42-4841-B68E-5413783FE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3D1E64-829A-41AD-A379-338F4981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99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27B17-41A6-44E5-A731-E0F9FC2E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D74593-215A-4ABD-AEA3-DC48B088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C9685B-857D-4985-84DB-1455C804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936845-1C7D-43C1-9A1C-8DBC3C15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31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F4D50D5-D168-4EBE-9DC4-12BD4BEC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7D71BB-6118-4278-B8DC-59F4ED07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EC43FB-477F-4978-9560-61813644B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024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37FF5-D910-478D-807C-647EC4B2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332EB5-FA7B-4218-A334-E21A5780E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522DCC-4AFB-47D6-ACF5-0E89406CD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055D52-B8BE-4C4F-85E4-C7F8E7C5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516189-8FF6-44AA-AE84-5A60C41C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3F115-1CE3-457B-8B07-E26B4549D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9E9AC6-6385-42CF-8F6B-731BE6F8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DC28EF-455B-491C-96A1-02A15D3F5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952B63-CABB-49F6-AD67-419389C1B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3D018F-AE57-4E83-94BE-D6DCCC09E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7FB0B7-0BBB-42B4-B76F-A05259728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3F6AF5-FF2E-4B85-8CD9-DE058ABD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01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EDE480-DF2E-47FE-871B-F286C142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2EBF4-C8B0-48AA-8898-27983C73B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86B7A4-EF6B-4CFD-9E51-0F3CDEE7CE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E2A34-CEDE-40CD-B7B3-9608A3D82CA8}" type="datetimeFigureOut">
              <a:rPr lang="ko-KR" altLang="en-US" smtClean="0"/>
              <a:t>2024-12-13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1EC4C1-46A5-44A1-96CB-FB3A75D64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0D7AF-6D71-47A8-997F-2403AFB7E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568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C748B-89FE-B0C5-6272-C90EAE0D1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D82DE1A0-843D-A7E5-7806-235FFC7FC5E9}"/>
              </a:ext>
            </a:extLst>
          </p:cNvPr>
          <p:cNvSpPr/>
          <p:nvPr/>
        </p:nvSpPr>
        <p:spPr>
          <a:xfrm>
            <a:off x="297840" y="1502343"/>
            <a:ext cx="2379822" cy="302299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</a:t>
            </a: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D64C621-9D65-66F5-B4F0-943946D580AF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5650DBA-5C25-5FE8-FFA7-ADC8B47560FC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FDDDEC-485C-9DFC-8904-CEA441431F48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02.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개요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072A166-CB54-27B9-8B02-5AF7C82EEA78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1E2B74BE-B5AF-5DFA-80E2-C8F6A44722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4CBCD4C-6F50-DF26-8475-E539913441C1}"/>
              </a:ext>
            </a:extLst>
          </p:cNvPr>
          <p:cNvSpPr txBox="1"/>
          <p:nvPr/>
        </p:nvSpPr>
        <p:spPr>
          <a:xfrm>
            <a:off x="266699" y="825234"/>
            <a:ext cx="328612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개요</a:t>
            </a:r>
            <a:endParaRPr lang="en-US" altLang="ko-KR" sz="20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E1D28BB-23E5-6CFE-785D-7C07C7EE90C9}"/>
              </a:ext>
            </a:extLst>
          </p:cNvPr>
          <p:cNvCxnSpPr>
            <a:cxnSpLocks/>
          </p:cNvCxnSpPr>
          <p:nvPr/>
        </p:nvCxnSpPr>
        <p:spPr>
          <a:xfrm>
            <a:off x="1327212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다이아몬드 12">
            <a:extLst>
              <a:ext uri="{FF2B5EF4-FFF2-40B4-BE49-F238E27FC236}">
                <a16:creationId xmlns:a16="http://schemas.microsoft.com/office/drawing/2014/main" id="{E56E5B2B-DF37-EC22-5093-137F85FD1CCB}"/>
              </a:ext>
            </a:extLst>
          </p:cNvPr>
          <p:cNvSpPr/>
          <p:nvPr/>
        </p:nvSpPr>
        <p:spPr>
          <a:xfrm>
            <a:off x="4389354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9C61F3-7788-D059-B18F-B109641573A9}"/>
              </a:ext>
            </a:extLst>
          </p:cNvPr>
          <p:cNvSpPr txBox="1"/>
          <p:nvPr/>
        </p:nvSpPr>
        <p:spPr>
          <a:xfrm>
            <a:off x="2112560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콘셉트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FF04AA4-3521-9751-717B-86D8724A480F}"/>
              </a:ext>
            </a:extLst>
          </p:cNvPr>
          <p:cNvCxnSpPr>
            <a:cxnSpLocks/>
          </p:cNvCxnSpPr>
          <p:nvPr/>
        </p:nvCxnSpPr>
        <p:spPr>
          <a:xfrm>
            <a:off x="4559829" y="6693300"/>
            <a:ext cx="306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다이아몬드 16">
            <a:extLst>
              <a:ext uri="{FF2B5EF4-FFF2-40B4-BE49-F238E27FC236}">
                <a16:creationId xmlns:a16="http://schemas.microsoft.com/office/drawing/2014/main" id="{652CE049-E742-C596-DFE1-C83AB068CFD9}"/>
              </a:ext>
            </a:extLst>
          </p:cNvPr>
          <p:cNvSpPr/>
          <p:nvPr/>
        </p:nvSpPr>
        <p:spPr>
          <a:xfrm>
            <a:off x="7621971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6D6BF75-6249-11A1-3074-88B31BB31973}"/>
              </a:ext>
            </a:extLst>
          </p:cNvPr>
          <p:cNvCxnSpPr>
            <a:cxnSpLocks/>
          </p:cNvCxnSpPr>
          <p:nvPr/>
        </p:nvCxnSpPr>
        <p:spPr>
          <a:xfrm>
            <a:off x="7794588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다이아몬드 18">
            <a:extLst>
              <a:ext uri="{FF2B5EF4-FFF2-40B4-BE49-F238E27FC236}">
                <a16:creationId xmlns:a16="http://schemas.microsoft.com/office/drawing/2014/main" id="{FD617594-AB69-4CCA-BD61-3B0713642A9F}"/>
              </a:ext>
            </a:extLst>
          </p:cNvPr>
          <p:cNvSpPr/>
          <p:nvPr/>
        </p:nvSpPr>
        <p:spPr>
          <a:xfrm>
            <a:off x="10856730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3F4B1FF-04C9-E6B4-617F-1D331B7680DC}"/>
              </a:ext>
            </a:extLst>
          </p:cNvPr>
          <p:cNvSpPr txBox="1"/>
          <p:nvPr/>
        </p:nvSpPr>
        <p:spPr>
          <a:xfrm>
            <a:off x="5350624" y="6416300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개요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9F27BE-DB97-19DC-EEB6-72487D82E3E0}"/>
              </a:ext>
            </a:extLst>
          </p:cNvPr>
          <p:cNvSpPr txBox="1"/>
          <p:nvPr/>
        </p:nvSpPr>
        <p:spPr>
          <a:xfrm>
            <a:off x="8582533" y="6422275"/>
            <a:ext cx="19269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등장 콘텐츠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CC75AA-0B89-BC06-37ED-DBF6ED38E71D}"/>
              </a:ext>
            </a:extLst>
          </p:cNvPr>
          <p:cNvSpPr txBox="1"/>
          <p:nvPr/>
        </p:nvSpPr>
        <p:spPr>
          <a:xfrm>
            <a:off x="297839" y="1804642"/>
            <a:ext cx="5829300" cy="10241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랜덤한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콘텐츠를 라운드 형식으로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플레이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랜덤 제시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파티마다 투표를 통해 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제외 가능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F1BE2F3-12E4-865A-F8F6-24B59461DCF6}"/>
              </a:ext>
            </a:extLst>
          </p:cNvPr>
          <p:cNvSpPr/>
          <p:nvPr/>
        </p:nvSpPr>
        <p:spPr>
          <a:xfrm>
            <a:off x="6064861" y="1502343"/>
            <a:ext cx="2379822" cy="302299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 인원수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75CC6D-42A1-9425-56EB-9106A59042A3}"/>
              </a:ext>
            </a:extLst>
          </p:cNvPr>
          <p:cNvSpPr txBox="1"/>
          <p:nvPr/>
        </p:nvSpPr>
        <p:spPr>
          <a:xfrm>
            <a:off x="6064860" y="1804642"/>
            <a:ext cx="5829300" cy="377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8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인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(4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인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2EC9F7-BC11-FAD7-1F12-E051EF521C80}"/>
              </a:ext>
            </a:extLst>
          </p:cNvPr>
          <p:cNvSpPr/>
          <p:nvPr/>
        </p:nvSpPr>
        <p:spPr>
          <a:xfrm>
            <a:off x="266700" y="3105768"/>
            <a:ext cx="2379822" cy="302299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6B4A1F-E463-6BD3-6FAE-BB6080CF8B98}"/>
              </a:ext>
            </a:extLst>
          </p:cNvPr>
          <p:cNvSpPr txBox="1"/>
          <p:nvPr/>
        </p:nvSpPr>
        <p:spPr>
          <a:xfrm>
            <a:off x="266699" y="3408067"/>
            <a:ext cx="5829300" cy="3777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라운드에서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승리한 파티가 최종 승리합니다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C834A3D-7975-1BBD-BD81-19ECEE9830D6}"/>
              </a:ext>
            </a:extLst>
          </p:cNvPr>
          <p:cNvSpPr/>
          <p:nvPr/>
        </p:nvSpPr>
        <p:spPr>
          <a:xfrm>
            <a:off x="6033721" y="3105768"/>
            <a:ext cx="2379822" cy="302299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조건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71B2047-D923-2FEE-A839-AC6F87E4CC35}"/>
              </a:ext>
            </a:extLst>
          </p:cNvPr>
          <p:cNvSpPr txBox="1"/>
          <p:nvPr/>
        </p:nvSpPr>
        <p:spPr>
          <a:xfrm>
            <a:off x="6033720" y="3408067"/>
            <a:ext cx="5829300" cy="7009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개방 퀘스트 클리어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조율의 서 설정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190AC17-4D6B-B788-F37E-87E5BDB92E8B}"/>
              </a:ext>
            </a:extLst>
          </p:cNvPr>
          <p:cNvSpPr/>
          <p:nvPr/>
        </p:nvSpPr>
        <p:spPr>
          <a:xfrm>
            <a:off x="266699" y="4734493"/>
            <a:ext cx="2379822" cy="302299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보상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A10516-6FAA-17E1-9444-84C8D843D0FA}"/>
              </a:ext>
            </a:extLst>
          </p:cNvPr>
          <p:cNvSpPr txBox="1"/>
          <p:nvPr/>
        </p:nvSpPr>
        <p:spPr>
          <a:xfrm>
            <a:off x="266698" y="5036792"/>
            <a:ext cx="5829300" cy="102412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의지의 주화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각종 아이템으로 교환 가능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특수장비 큐브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1D7745F1-4C46-CE27-A43F-BA4E2851325C}"/>
              </a:ext>
            </a:extLst>
          </p:cNvPr>
          <p:cNvSpPr/>
          <p:nvPr/>
        </p:nvSpPr>
        <p:spPr>
          <a:xfrm>
            <a:off x="6033720" y="4734493"/>
            <a:ext cx="2379822" cy="302299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조율의 서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C55E7B6-62C7-D778-FC62-D8BCCAF04DBF}"/>
              </a:ext>
            </a:extLst>
          </p:cNvPr>
          <p:cNvSpPr txBox="1"/>
          <p:nvPr/>
        </p:nvSpPr>
        <p:spPr>
          <a:xfrm>
            <a:off x="6033719" y="5036792"/>
            <a:ext cx="5829300" cy="7009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아크패시브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적용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초각성기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초각성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스킬 사용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2392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700E0-242C-A67B-9198-B80CDBA65F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913BAAF8-F4F7-7A77-B3EE-62F296D083AB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706A91-1BAE-DBD6-B0BC-4672C7A7DC58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9E0CCF3-257B-70CF-97FD-5196DACC4F5B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8FF20753-8239-B6B4-D168-F1002FC419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1C3E5F-AA26-8689-E722-2D608573706F}"/>
              </a:ext>
            </a:extLst>
          </p:cNvPr>
          <p:cNvSpPr txBox="1"/>
          <p:nvPr/>
        </p:nvSpPr>
        <p:spPr>
          <a:xfrm>
            <a:off x="266699" y="1235176"/>
            <a:ext cx="11658600" cy="277845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제외 콘텐츠 </a:t>
            </a:r>
            <a:r>
              <a:rPr lang="ko-KR" altLang="en-US" sz="20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매커니즘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별로 투표를 진행합니다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30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초의 제한시간을 갖습니다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제한 시간 이내 투표하지 않는 경우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기권으로 처리합니다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투표 후에도 제한 시간 내에 자유롭게 다른 콘텐츠로 투표를 변경 할 수 있습니다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표당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100/N(%)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의 확률을 갖으며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제한 시간 종료 시 확률에 의하여 제외할 콘텐츠가 선택됩니다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N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은 투표자의 수입니다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 (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기권자는 해당되지 않습니다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.)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모든 파티원이 기권하는 경우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파티는 콘텐츠를 제외하지 않게 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A5BD9C-D7DA-9F06-5225-17DE6B0C07E8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04.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진행 방식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72CCF6-E968-EBA0-34AE-00B94D40D78C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제외 콘텐츠 투표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2/2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581B60-55D7-8969-830F-27FE6D06F515}"/>
              </a:ext>
            </a:extLst>
          </p:cNvPr>
          <p:cNvSpPr txBox="1"/>
          <p:nvPr/>
        </p:nvSpPr>
        <p:spPr>
          <a:xfrm>
            <a:off x="266699" y="4293028"/>
            <a:ext cx="11658600" cy="17681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제외 처리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투표로 선별된 콘텐츠는 제외 처리됩니다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제외 콘텐츠는 모든 라운드에서 등장하지 않습니다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제외 콘텐츠는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입장 로딩 화면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에서 흑백 처리하고 제외 결과를 적용하여 보여줍니다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  <a:b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※ ‘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입장 로딩 화면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항목 참고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(77~79 page)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C00A19C-ADBA-B09F-AB1F-4AD7CA0024F5}"/>
              </a:ext>
            </a:extLst>
          </p:cNvPr>
          <p:cNvCxnSpPr>
            <a:cxnSpLocks/>
          </p:cNvCxnSpPr>
          <p:nvPr/>
        </p:nvCxnSpPr>
        <p:spPr>
          <a:xfrm>
            <a:off x="266695" y="4200481"/>
            <a:ext cx="9206835" cy="0"/>
          </a:xfrm>
          <a:prstGeom prst="line">
            <a:avLst/>
          </a:prstGeom>
          <a:ln w="3175">
            <a:gradFill flip="none" rotWithShape="1">
              <a:gsLst>
                <a:gs pos="25000">
                  <a:srgbClr val="FAEBD3"/>
                </a:gs>
                <a:gs pos="75000">
                  <a:srgbClr val="FAEBD3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0CBABBE-D4EB-06A1-CB06-B14DABE78DEB}"/>
              </a:ext>
            </a:extLst>
          </p:cNvPr>
          <p:cNvCxnSpPr>
            <a:cxnSpLocks/>
          </p:cNvCxnSpPr>
          <p:nvPr/>
        </p:nvCxnSpPr>
        <p:spPr>
          <a:xfrm>
            <a:off x="12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다이아몬드 4">
            <a:extLst>
              <a:ext uri="{FF2B5EF4-FFF2-40B4-BE49-F238E27FC236}">
                <a16:creationId xmlns:a16="http://schemas.microsoft.com/office/drawing/2014/main" id="{8D27A537-C0E2-61E0-2A73-8AC96A0184F6}"/>
              </a:ext>
            </a:extLst>
          </p:cNvPr>
          <p:cNvSpPr/>
          <p:nvPr/>
        </p:nvSpPr>
        <p:spPr>
          <a:xfrm>
            <a:off x="192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0204C7F-F688-B9D5-D653-BB61892D35BE}"/>
              </a:ext>
            </a:extLst>
          </p:cNvPr>
          <p:cNvCxnSpPr>
            <a:cxnSpLocks/>
          </p:cNvCxnSpPr>
          <p:nvPr/>
        </p:nvCxnSpPr>
        <p:spPr>
          <a:xfrm>
            <a:off x="2103979" y="6693300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다이아몬드 11">
            <a:extLst>
              <a:ext uri="{FF2B5EF4-FFF2-40B4-BE49-F238E27FC236}">
                <a16:creationId xmlns:a16="http://schemas.microsoft.com/office/drawing/2014/main" id="{DA125F58-CC0E-82D0-0B55-A405A3B38FD1}"/>
              </a:ext>
            </a:extLst>
          </p:cNvPr>
          <p:cNvSpPr/>
          <p:nvPr/>
        </p:nvSpPr>
        <p:spPr>
          <a:xfrm>
            <a:off x="3903979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B8C60F2D-454B-980C-7905-A2FEB5809073}"/>
              </a:ext>
            </a:extLst>
          </p:cNvPr>
          <p:cNvCxnSpPr>
            <a:cxnSpLocks/>
          </p:cNvCxnSpPr>
          <p:nvPr/>
        </p:nvCxnSpPr>
        <p:spPr>
          <a:xfrm>
            <a:off x="408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B9BDD14A-C987-FD8A-8B23-CA13B3BD56FF}"/>
              </a:ext>
            </a:extLst>
          </p:cNvPr>
          <p:cNvSpPr/>
          <p:nvPr/>
        </p:nvSpPr>
        <p:spPr>
          <a:xfrm>
            <a:off x="588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F5009D85-AE5E-EFCE-8963-85229E3A42BC}"/>
              </a:ext>
            </a:extLst>
          </p:cNvPr>
          <p:cNvCxnSpPr>
            <a:cxnSpLocks/>
          </p:cNvCxnSpPr>
          <p:nvPr/>
        </p:nvCxnSpPr>
        <p:spPr>
          <a:xfrm>
            <a:off x="606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다이아몬드 38">
            <a:extLst>
              <a:ext uri="{FF2B5EF4-FFF2-40B4-BE49-F238E27FC236}">
                <a16:creationId xmlns:a16="http://schemas.microsoft.com/office/drawing/2014/main" id="{0BF8495B-68A0-901B-4846-14F495993989}"/>
              </a:ext>
            </a:extLst>
          </p:cNvPr>
          <p:cNvSpPr/>
          <p:nvPr/>
        </p:nvSpPr>
        <p:spPr>
          <a:xfrm>
            <a:off x="786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6535DC63-256B-1F6B-1967-15D2943DF27F}"/>
              </a:ext>
            </a:extLst>
          </p:cNvPr>
          <p:cNvCxnSpPr>
            <a:cxnSpLocks/>
          </p:cNvCxnSpPr>
          <p:nvPr/>
        </p:nvCxnSpPr>
        <p:spPr>
          <a:xfrm>
            <a:off x="8043979" y="6684426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다이아몬드 40">
            <a:extLst>
              <a:ext uri="{FF2B5EF4-FFF2-40B4-BE49-F238E27FC236}">
                <a16:creationId xmlns:a16="http://schemas.microsoft.com/office/drawing/2014/main" id="{C16BC46B-546B-DF7C-2938-E7B4C4DE89C4}"/>
              </a:ext>
            </a:extLst>
          </p:cNvPr>
          <p:cNvSpPr/>
          <p:nvPr/>
        </p:nvSpPr>
        <p:spPr>
          <a:xfrm>
            <a:off x="9843979" y="6594426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8B51F83E-FD6B-6D31-459D-14822EA35DA8}"/>
              </a:ext>
            </a:extLst>
          </p:cNvPr>
          <p:cNvCxnSpPr>
            <a:cxnSpLocks/>
          </p:cNvCxnSpPr>
          <p:nvPr/>
        </p:nvCxnSpPr>
        <p:spPr>
          <a:xfrm>
            <a:off x="10023979" y="6688384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다이아몬드 42">
            <a:extLst>
              <a:ext uri="{FF2B5EF4-FFF2-40B4-BE49-F238E27FC236}">
                <a16:creationId xmlns:a16="http://schemas.microsoft.com/office/drawing/2014/main" id="{5F9B900F-D2EF-395A-0406-E82108E7397B}"/>
              </a:ext>
            </a:extLst>
          </p:cNvPr>
          <p:cNvSpPr/>
          <p:nvPr/>
        </p:nvSpPr>
        <p:spPr>
          <a:xfrm>
            <a:off x="11823979" y="6598384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7AD7478-2C5A-07C9-D890-4B1D1A7987E5}"/>
              </a:ext>
            </a:extLst>
          </p:cNvPr>
          <p:cNvSpPr txBox="1"/>
          <p:nvPr/>
        </p:nvSpPr>
        <p:spPr>
          <a:xfrm>
            <a:off x="210829" y="6407427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FAA8D7B-693B-58DE-378E-5DCC090833C0}"/>
              </a:ext>
            </a:extLst>
          </p:cNvPr>
          <p:cNvSpPr txBox="1"/>
          <p:nvPr/>
        </p:nvSpPr>
        <p:spPr>
          <a:xfrm>
            <a:off x="2180310" y="6404222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제외 투표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DFBF7E3-1C2D-D897-C58B-B99C77212CF4}"/>
              </a:ext>
            </a:extLst>
          </p:cNvPr>
          <p:cNvSpPr txBox="1"/>
          <p:nvPr/>
        </p:nvSpPr>
        <p:spPr>
          <a:xfrm>
            <a:off x="4170829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운명의 천칭 선택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6F0CDA6-B085-A252-1BA4-D7CFE787FBEB}"/>
              </a:ext>
            </a:extLst>
          </p:cNvPr>
          <p:cNvSpPr txBox="1"/>
          <p:nvPr/>
        </p:nvSpPr>
        <p:spPr>
          <a:xfrm>
            <a:off x="6136092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시작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87FA1D6-C894-1C35-9754-4749B5F6E62B}"/>
              </a:ext>
            </a:extLst>
          </p:cNvPr>
          <p:cNvSpPr txBox="1"/>
          <p:nvPr/>
        </p:nvSpPr>
        <p:spPr>
          <a:xfrm>
            <a:off x="10107680" y="6404219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종료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0FC05DB-EB6F-B434-C015-A7162FAD42B6}"/>
              </a:ext>
            </a:extLst>
          </p:cNvPr>
          <p:cNvSpPr txBox="1"/>
          <p:nvPr/>
        </p:nvSpPr>
        <p:spPr>
          <a:xfrm>
            <a:off x="8117161" y="6404218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종료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858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30ACE-6F18-3EC1-68A9-1F9C99B0C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FA57018F-BF7F-7F99-8C5C-F16A39145B69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06AF972-E718-3700-8F17-59B72EEC77F7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155DCF3-E449-6999-B449-F0C775751443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8F89FD6F-D666-2A2F-84F6-330476C53E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7DF981-C226-D499-C3E3-651755ECCF68}"/>
              </a:ext>
            </a:extLst>
          </p:cNvPr>
          <p:cNvSpPr txBox="1"/>
          <p:nvPr/>
        </p:nvSpPr>
        <p:spPr>
          <a:xfrm>
            <a:off x="266700" y="1235176"/>
            <a:ext cx="11658600" cy="18089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운명의 천칭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개인 별로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큐브에서 사용 할 수 있는 특수한 효과입니다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개인 별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개의 효과를 선택 할 수 있습니다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인게임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내에서 효과 타입에 따라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버프창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디버프창에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표기 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큐브에서만 사용 할 수 있으며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퇴장 시 선택한 효과는 모두 제거 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FE0FDB-F918-7C1A-061A-165CEE79C6E7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04.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진행 방식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D741B9-916C-B453-9750-DC057B995FE7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운명의 천칭 선택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2/2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A549D3C-1DAE-F1A5-13C6-7247D8D937F6}"/>
              </a:ext>
            </a:extLst>
          </p:cNvPr>
          <p:cNvCxnSpPr>
            <a:cxnSpLocks/>
          </p:cNvCxnSpPr>
          <p:nvPr/>
        </p:nvCxnSpPr>
        <p:spPr>
          <a:xfrm>
            <a:off x="12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26FC004D-DFA6-7C68-6EA6-5F4CF45D69C8}"/>
              </a:ext>
            </a:extLst>
          </p:cNvPr>
          <p:cNvSpPr/>
          <p:nvPr/>
        </p:nvSpPr>
        <p:spPr>
          <a:xfrm>
            <a:off x="192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634F556D-77CE-F8DA-0942-2A77BB6AE630}"/>
              </a:ext>
            </a:extLst>
          </p:cNvPr>
          <p:cNvCxnSpPr>
            <a:cxnSpLocks/>
          </p:cNvCxnSpPr>
          <p:nvPr/>
        </p:nvCxnSpPr>
        <p:spPr>
          <a:xfrm>
            <a:off x="606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D748E5B5-776B-A7DD-C4E0-238398625B3F}"/>
              </a:ext>
            </a:extLst>
          </p:cNvPr>
          <p:cNvSpPr/>
          <p:nvPr/>
        </p:nvSpPr>
        <p:spPr>
          <a:xfrm>
            <a:off x="786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FDBCD4A5-E5D4-DECB-4DE0-23C73AF1A691}"/>
              </a:ext>
            </a:extLst>
          </p:cNvPr>
          <p:cNvCxnSpPr>
            <a:cxnSpLocks/>
          </p:cNvCxnSpPr>
          <p:nvPr/>
        </p:nvCxnSpPr>
        <p:spPr>
          <a:xfrm>
            <a:off x="8043979" y="6684426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다이아몬드 38">
            <a:extLst>
              <a:ext uri="{FF2B5EF4-FFF2-40B4-BE49-F238E27FC236}">
                <a16:creationId xmlns:a16="http://schemas.microsoft.com/office/drawing/2014/main" id="{E6C5664D-EED0-7960-07A3-E6BEFF8D1316}"/>
              </a:ext>
            </a:extLst>
          </p:cNvPr>
          <p:cNvSpPr/>
          <p:nvPr/>
        </p:nvSpPr>
        <p:spPr>
          <a:xfrm>
            <a:off x="9843979" y="6594426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4B20C06D-B23D-0707-2B19-4F896944DC22}"/>
              </a:ext>
            </a:extLst>
          </p:cNvPr>
          <p:cNvCxnSpPr>
            <a:cxnSpLocks/>
          </p:cNvCxnSpPr>
          <p:nvPr/>
        </p:nvCxnSpPr>
        <p:spPr>
          <a:xfrm>
            <a:off x="10023979" y="6688384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다이아몬드 40">
            <a:extLst>
              <a:ext uri="{FF2B5EF4-FFF2-40B4-BE49-F238E27FC236}">
                <a16:creationId xmlns:a16="http://schemas.microsoft.com/office/drawing/2014/main" id="{C4F15556-9308-DAC1-9384-34C70D45C4CC}"/>
              </a:ext>
            </a:extLst>
          </p:cNvPr>
          <p:cNvSpPr/>
          <p:nvPr/>
        </p:nvSpPr>
        <p:spPr>
          <a:xfrm>
            <a:off x="11823979" y="6598384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B00937E-96EF-9A4B-1ABB-09FD67C405C4}"/>
              </a:ext>
            </a:extLst>
          </p:cNvPr>
          <p:cNvSpPr txBox="1"/>
          <p:nvPr/>
        </p:nvSpPr>
        <p:spPr>
          <a:xfrm>
            <a:off x="210829" y="6407427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58F813C-88DC-6512-082B-231EC08665B3}"/>
              </a:ext>
            </a:extLst>
          </p:cNvPr>
          <p:cNvSpPr txBox="1"/>
          <p:nvPr/>
        </p:nvSpPr>
        <p:spPr>
          <a:xfrm>
            <a:off x="6136092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시작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E364E70-1B19-A5A9-76AE-1FE35916AAFF}"/>
              </a:ext>
            </a:extLst>
          </p:cNvPr>
          <p:cNvSpPr txBox="1"/>
          <p:nvPr/>
        </p:nvSpPr>
        <p:spPr>
          <a:xfrm>
            <a:off x="10107680" y="6404219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종료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4680FE4C-9A71-6BE8-8ECF-9D381857CD24}"/>
              </a:ext>
            </a:extLst>
          </p:cNvPr>
          <p:cNvCxnSpPr>
            <a:cxnSpLocks/>
          </p:cNvCxnSpPr>
          <p:nvPr/>
        </p:nvCxnSpPr>
        <p:spPr>
          <a:xfrm>
            <a:off x="210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다이아몬드 47">
            <a:extLst>
              <a:ext uri="{FF2B5EF4-FFF2-40B4-BE49-F238E27FC236}">
                <a16:creationId xmlns:a16="http://schemas.microsoft.com/office/drawing/2014/main" id="{EDFF15FC-E671-007A-8E7A-EA443643CEAE}"/>
              </a:ext>
            </a:extLst>
          </p:cNvPr>
          <p:cNvSpPr/>
          <p:nvPr/>
        </p:nvSpPr>
        <p:spPr>
          <a:xfrm>
            <a:off x="390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93D051C-87BB-30BA-1DB5-5CB48CF55426}"/>
              </a:ext>
            </a:extLst>
          </p:cNvPr>
          <p:cNvSpPr txBox="1"/>
          <p:nvPr/>
        </p:nvSpPr>
        <p:spPr>
          <a:xfrm>
            <a:off x="2180310" y="6404222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제외 투표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DA883CCC-AC0A-343A-351E-1D713E80DE13}"/>
              </a:ext>
            </a:extLst>
          </p:cNvPr>
          <p:cNvCxnSpPr>
            <a:cxnSpLocks/>
          </p:cNvCxnSpPr>
          <p:nvPr/>
        </p:nvCxnSpPr>
        <p:spPr>
          <a:xfrm>
            <a:off x="4083979" y="6693300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다이아몬드 50">
            <a:extLst>
              <a:ext uri="{FF2B5EF4-FFF2-40B4-BE49-F238E27FC236}">
                <a16:creationId xmlns:a16="http://schemas.microsoft.com/office/drawing/2014/main" id="{43EFC76A-5AA8-5545-2024-1320898ED7F4}"/>
              </a:ext>
            </a:extLst>
          </p:cNvPr>
          <p:cNvSpPr/>
          <p:nvPr/>
        </p:nvSpPr>
        <p:spPr>
          <a:xfrm>
            <a:off x="5883979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2F10D1B-EEB1-9320-98BD-3289F53F71F5}"/>
              </a:ext>
            </a:extLst>
          </p:cNvPr>
          <p:cNvSpPr txBox="1"/>
          <p:nvPr/>
        </p:nvSpPr>
        <p:spPr>
          <a:xfrm>
            <a:off x="4170829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운명의 천칭 선택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CD2FA0B-1BFE-ADDE-D40F-B053C2627C20}"/>
              </a:ext>
            </a:extLst>
          </p:cNvPr>
          <p:cNvSpPr txBox="1"/>
          <p:nvPr/>
        </p:nvSpPr>
        <p:spPr>
          <a:xfrm>
            <a:off x="8117161" y="6404218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종료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8730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4C55B-E58F-8C38-1F78-855F50BB2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0394598A-24EE-2C83-E2A7-9FB893CDB9FF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501CC1A-E2F5-455B-779E-C618BC1F51A7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7D8F67-28C6-C167-472B-669406483457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04.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진행 방식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CDFF874-4C94-BAF9-5C17-E34C8D71F50F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4CD36EBF-286B-DA9D-F857-3E0040EA6B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034AC2F-A56E-7D3C-7BA9-43583C773F76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시작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2/2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1C7B00-45BF-3211-E9FE-66E84ED19DE1}"/>
              </a:ext>
            </a:extLst>
          </p:cNvPr>
          <p:cNvSpPr txBox="1"/>
          <p:nvPr/>
        </p:nvSpPr>
        <p:spPr>
          <a:xfrm>
            <a:off x="266699" y="1234750"/>
            <a:ext cx="11658600" cy="17681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 처리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플레이한 콘텐츠는 플레이 처리됩니다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 콘텐츠는 다른 라운드에서 다시 등장하지 않습니다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 콘텐츠는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‘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입장 로딩 화면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에서 흑백 처리하고 승패 결과를 적용하여 보여줍니다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  <a:b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※ ‘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입장 로딩 화면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’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항목 참고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(77~79 page)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4CCF3D0-38D9-073C-3A08-CC4791A1FDF2}"/>
              </a:ext>
            </a:extLst>
          </p:cNvPr>
          <p:cNvCxnSpPr>
            <a:cxnSpLocks/>
          </p:cNvCxnSpPr>
          <p:nvPr/>
        </p:nvCxnSpPr>
        <p:spPr>
          <a:xfrm>
            <a:off x="12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1196C34C-2CA7-88BD-9BC0-A4846066E5FD}"/>
              </a:ext>
            </a:extLst>
          </p:cNvPr>
          <p:cNvSpPr/>
          <p:nvPr/>
        </p:nvSpPr>
        <p:spPr>
          <a:xfrm>
            <a:off x="192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644900B1-9FA2-6D8A-6ECD-DADFF8E43D40}"/>
              </a:ext>
            </a:extLst>
          </p:cNvPr>
          <p:cNvCxnSpPr>
            <a:cxnSpLocks/>
          </p:cNvCxnSpPr>
          <p:nvPr/>
        </p:nvCxnSpPr>
        <p:spPr>
          <a:xfrm>
            <a:off x="408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다이아몬드 15">
            <a:extLst>
              <a:ext uri="{FF2B5EF4-FFF2-40B4-BE49-F238E27FC236}">
                <a16:creationId xmlns:a16="http://schemas.microsoft.com/office/drawing/2014/main" id="{45DA9C6F-4E34-C799-43C4-139C6ECC72FD}"/>
              </a:ext>
            </a:extLst>
          </p:cNvPr>
          <p:cNvSpPr/>
          <p:nvPr/>
        </p:nvSpPr>
        <p:spPr>
          <a:xfrm>
            <a:off x="588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8AA36FAF-080C-4CD7-9059-B4D9A755216F}"/>
              </a:ext>
            </a:extLst>
          </p:cNvPr>
          <p:cNvCxnSpPr>
            <a:cxnSpLocks/>
          </p:cNvCxnSpPr>
          <p:nvPr/>
        </p:nvCxnSpPr>
        <p:spPr>
          <a:xfrm>
            <a:off x="8043979" y="6684426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다이아몬드 34">
            <a:extLst>
              <a:ext uri="{FF2B5EF4-FFF2-40B4-BE49-F238E27FC236}">
                <a16:creationId xmlns:a16="http://schemas.microsoft.com/office/drawing/2014/main" id="{81E11C5E-DDA3-19EB-348C-D7B8A40DED3B}"/>
              </a:ext>
            </a:extLst>
          </p:cNvPr>
          <p:cNvSpPr/>
          <p:nvPr/>
        </p:nvSpPr>
        <p:spPr>
          <a:xfrm>
            <a:off x="9843979" y="6594426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0F0E16DA-340C-C6F7-3CF7-B6762BA82F8D}"/>
              </a:ext>
            </a:extLst>
          </p:cNvPr>
          <p:cNvCxnSpPr>
            <a:cxnSpLocks/>
          </p:cNvCxnSpPr>
          <p:nvPr/>
        </p:nvCxnSpPr>
        <p:spPr>
          <a:xfrm>
            <a:off x="10023979" y="6688384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다이아몬드 37">
            <a:extLst>
              <a:ext uri="{FF2B5EF4-FFF2-40B4-BE49-F238E27FC236}">
                <a16:creationId xmlns:a16="http://schemas.microsoft.com/office/drawing/2014/main" id="{2392C444-DA56-46ED-137E-0D54809A00A3}"/>
              </a:ext>
            </a:extLst>
          </p:cNvPr>
          <p:cNvSpPr/>
          <p:nvPr/>
        </p:nvSpPr>
        <p:spPr>
          <a:xfrm>
            <a:off x="11823979" y="6598384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A49B95-B92E-57C3-F8FF-1FB98E344E9F}"/>
              </a:ext>
            </a:extLst>
          </p:cNvPr>
          <p:cNvSpPr txBox="1"/>
          <p:nvPr/>
        </p:nvSpPr>
        <p:spPr>
          <a:xfrm>
            <a:off x="210829" y="6407427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18C3D25-EDFE-E6B5-76A0-7B9FE1AAC041}"/>
              </a:ext>
            </a:extLst>
          </p:cNvPr>
          <p:cNvSpPr txBox="1"/>
          <p:nvPr/>
        </p:nvSpPr>
        <p:spPr>
          <a:xfrm>
            <a:off x="4170829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운명의 천칭 선택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AF6A15-FDED-2998-CB98-9BE1338ABEBA}"/>
              </a:ext>
            </a:extLst>
          </p:cNvPr>
          <p:cNvSpPr txBox="1"/>
          <p:nvPr/>
        </p:nvSpPr>
        <p:spPr>
          <a:xfrm>
            <a:off x="10107680" y="6404219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종료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AAC5420E-259B-2A60-FADB-8F3BAC4A83C0}"/>
              </a:ext>
            </a:extLst>
          </p:cNvPr>
          <p:cNvCxnSpPr>
            <a:cxnSpLocks/>
          </p:cNvCxnSpPr>
          <p:nvPr/>
        </p:nvCxnSpPr>
        <p:spPr>
          <a:xfrm>
            <a:off x="210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다이아몬드 45">
            <a:extLst>
              <a:ext uri="{FF2B5EF4-FFF2-40B4-BE49-F238E27FC236}">
                <a16:creationId xmlns:a16="http://schemas.microsoft.com/office/drawing/2014/main" id="{AF1812E3-2988-49B5-2CD3-95DA11ED5B49}"/>
              </a:ext>
            </a:extLst>
          </p:cNvPr>
          <p:cNvSpPr/>
          <p:nvPr/>
        </p:nvSpPr>
        <p:spPr>
          <a:xfrm>
            <a:off x="390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EC09040-76F3-6407-3B32-95F2F00A3FFB}"/>
              </a:ext>
            </a:extLst>
          </p:cNvPr>
          <p:cNvSpPr txBox="1"/>
          <p:nvPr/>
        </p:nvSpPr>
        <p:spPr>
          <a:xfrm>
            <a:off x="2180310" y="6404222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제외 투표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B8F0B4F5-CDC9-A892-E90C-C2D86883C419}"/>
              </a:ext>
            </a:extLst>
          </p:cNvPr>
          <p:cNvCxnSpPr>
            <a:cxnSpLocks/>
          </p:cNvCxnSpPr>
          <p:nvPr/>
        </p:nvCxnSpPr>
        <p:spPr>
          <a:xfrm>
            <a:off x="6063979" y="6693300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다이아몬드 48">
            <a:extLst>
              <a:ext uri="{FF2B5EF4-FFF2-40B4-BE49-F238E27FC236}">
                <a16:creationId xmlns:a16="http://schemas.microsoft.com/office/drawing/2014/main" id="{0B1AF722-B40B-0452-D6B1-A746FF3B1583}"/>
              </a:ext>
            </a:extLst>
          </p:cNvPr>
          <p:cNvSpPr/>
          <p:nvPr/>
        </p:nvSpPr>
        <p:spPr>
          <a:xfrm>
            <a:off x="7863979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47506FD-765E-C844-9A7B-24E1FEA6D40A}"/>
              </a:ext>
            </a:extLst>
          </p:cNvPr>
          <p:cNvSpPr txBox="1"/>
          <p:nvPr/>
        </p:nvSpPr>
        <p:spPr>
          <a:xfrm>
            <a:off x="6136092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시작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AB3270E-314A-388A-220C-0D863B129B57}"/>
              </a:ext>
            </a:extLst>
          </p:cNvPr>
          <p:cNvSpPr txBox="1"/>
          <p:nvPr/>
        </p:nvSpPr>
        <p:spPr>
          <a:xfrm>
            <a:off x="8117161" y="6404218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종료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3654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5254F-0813-477C-3F9A-894DF5113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30DF0D1F-A5B6-044F-B660-7DF2B2648FC9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2555182-A869-AE77-ADFC-F2A4CC140738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8F2A13-585D-4015-2B22-6D972F3E29E3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04.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진행 방식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7E53783-360D-C015-B75F-4110A196B665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Picture 2" descr="로스트아크 로고 | 로아 인벤">
            <a:extLst>
              <a:ext uri="{FF2B5EF4-FFF2-40B4-BE49-F238E27FC236}">
                <a16:creationId xmlns:a16="http://schemas.microsoft.com/office/drawing/2014/main" id="{991E2166-79F7-8CC6-040C-CD1D1C81DF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95272F8-DAE7-F0DE-3C8E-30563414C60F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종료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2/2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FAC5CA69-E203-98BF-844C-0235436C3D81}"/>
              </a:ext>
            </a:extLst>
          </p:cNvPr>
          <p:cNvSpPr txBox="1"/>
          <p:nvPr/>
        </p:nvSpPr>
        <p:spPr>
          <a:xfrm>
            <a:off x="266694" y="1229177"/>
            <a:ext cx="11215610" cy="11626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종료 플로우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전멸 파티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or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목표 달성 파티 발생 → 해당 라운드 종료 → 라운드 종료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UI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→ 전투정비소 생성 →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MVP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연출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(MVP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연출이 존재하는 콘텐츠인 경우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→ 승리 파티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점 획득 → 조건에 따라 다음 라운드 시작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or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종료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99C7D8AC-2090-0FB6-9CE4-BB665375D12B}"/>
              </a:ext>
            </a:extLst>
          </p:cNvPr>
          <p:cNvCxnSpPr>
            <a:cxnSpLocks/>
          </p:cNvCxnSpPr>
          <p:nvPr/>
        </p:nvCxnSpPr>
        <p:spPr>
          <a:xfrm>
            <a:off x="266695" y="2714575"/>
            <a:ext cx="9206835" cy="0"/>
          </a:xfrm>
          <a:prstGeom prst="line">
            <a:avLst/>
          </a:prstGeom>
          <a:ln w="3175">
            <a:gradFill flip="none" rotWithShape="1">
              <a:gsLst>
                <a:gs pos="25000">
                  <a:srgbClr val="FAEBD3"/>
                </a:gs>
                <a:gs pos="75000">
                  <a:srgbClr val="FAEBD3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D6D5C8D0-42F5-14F3-6A79-2D223809C087}"/>
              </a:ext>
            </a:extLst>
          </p:cNvPr>
          <p:cNvSpPr txBox="1"/>
          <p:nvPr/>
        </p:nvSpPr>
        <p:spPr>
          <a:xfrm>
            <a:off x="266693" y="2916981"/>
            <a:ext cx="9536067" cy="11626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MVP </a:t>
            </a: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연출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MVP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연출이 존재하는 콘텐츠인 경우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MVP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연출이 진행됩니다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 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승리 파티의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MVP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연출만 진행되며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패배 파티는 승리 파티의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MVP 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연출을 보게 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508FE3D-39DE-089E-8FEF-7035314C4B71}"/>
              </a:ext>
            </a:extLst>
          </p:cNvPr>
          <p:cNvSpPr txBox="1"/>
          <p:nvPr/>
        </p:nvSpPr>
        <p:spPr>
          <a:xfrm>
            <a:off x="2421585" y="1385114"/>
            <a:ext cx="3249837" cy="337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rgbClr val="FFC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주황색 텍스트 </a:t>
            </a:r>
            <a:r>
              <a:rPr lang="en-US" altLang="ko-KR" sz="1200" dirty="0">
                <a:solidFill>
                  <a:srgbClr val="FFC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: </a:t>
            </a:r>
            <a:r>
              <a:rPr lang="ko-KR" altLang="en-US" sz="1200" dirty="0">
                <a:solidFill>
                  <a:srgbClr val="FFC000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내부 시스템 처리</a:t>
            </a:r>
            <a:endParaRPr lang="en-US" altLang="ko-KR" sz="1200" dirty="0">
              <a:solidFill>
                <a:srgbClr val="FFC000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1209E9F-57B3-0291-8C72-020DD549F46A}"/>
              </a:ext>
            </a:extLst>
          </p:cNvPr>
          <p:cNvCxnSpPr>
            <a:cxnSpLocks/>
          </p:cNvCxnSpPr>
          <p:nvPr/>
        </p:nvCxnSpPr>
        <p:spPr>
          <a:xfrm>
            <a:off x="12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341AC30D-E891-BD84-2D1C-42F32D653EA0}"/>
              </a:ext>
            </a:extLst>
          </p:cNvPr>
          <p:cNvSpPr/>
          <p:nvPr/>
        </p:nvSpPr>
        <p:spPr>
          <a:xfrm>
            <a:off x="192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E5E5A1D-B43D-6F56-4CFA-40F5F4868119}"/>
              </a:ext>
            </a:extLst>
          </p:cNvPr>
          <p:cNvCxnSpPr>
            <a:cxnSpLocks/>
          </p:cNvCxnSpPr>
          <p:nvPr/>
        </p:nvCxnSpPr>
        <p:spPr>
          <a:xfrm>
            <a:off x="408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다이아몬드 9">
            <a:extLst>
              <a:ext uri="{FF2B5EF4-FFF2-40B4-BE49-F238E27FC236}">
                <a16:creationId xmlns:a16="http://schemas.microsoft.com/office/drawing/2014/main" id="{53EF7DAE-742F-D6A4-A763-F097F7E09675}"/>
              </a:ext>
            </a:extLst>
          </p:cNvPr>
          <p:cNvSpPr/>
          <p:nvPr/>
        </p:nvSpPr>
        <p:spPr>
          <a:xfrm>
            <a:off x="588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1FA1D85-C118-CBF5-3725-E670F7703E4F}"/>
              </a:ext>
            </a:extLst>
          </p:cNvPr>
          <p:cNvCxnSpPr>
            <a:cxnSpLocks/>
          </p:cNvCxnSpPr>
          <p:nvPr/>
        </p:nvCxnSpPr>
        <p:spPr>
          <a:xfrm>
            <a:off x="606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다이아몬드 11">
            <a:extLst>
              <a:ext uri="{FF2B5EF4-FFF2-40B4-BE49-F238E27FC236}">
                <a16:creationId xmlns:a16="http://schemas.microsoft.com/office/drawing/2014/main" id="{C62FC01E-26A4-5124-EA99-C0B19A1AA591}"/>
              </a:ext>
            </a:extLst>
          </p:cNvPr>
          <p:cNvSpPr/>
          <p:nvPr/>
        </p:nvSpPr>
        <p:spPr>
          <a:xfrm>
            <a:off x="786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C754694-69DA-E105-372C-5F998F3BB91E}"/>
              </a:ext>
            </a:extLst>
          </p:cNvPr>
          <p:cNvCxnSpPr>
            <a:cxnSpLocks/>
          </p:cNvCxnSpPr>
          <p:nvPr/>
        </p:nvCxnSpPr>
        <p:spPr>
          <a:xfrm>
            <a:off x="10023979" y="6688384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다이아몬드 21">
            <a:extLst>
              <a:ext uri="{FF2B5EF4-FFF2-40B4-BE49-F238E27FC236}">
                <a16:creationId xmlns:a16="http://schemas.microsoft.com/office/drawing/2014/main" id="{B8A47F7F-5104-B2AD-6C33-64AAB9B442E1}"/>
              </a:ext>
            </a:extLst>
          </p:cNvPr>
          <p:cNvSpPr/>
          <p:nvPr/>
        </p:nvSpPr>
        <p:spPr>
          <a:xfrm>
            <a:off x="11823979" y="6598384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8BCB7BF-E955-EB92-A82F-5231B87B871F}"/>
              </a:ext>
            </a:extLst>
          </p:cNvPr>
          <p:cNvSpPr txBox="1"/>
          <p:nvPr/>
        </p:nvSpPr>
        <p:spPr>
          <a:xfrm>
            <a:off x="210829" y="6407427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4E9DD0-A8C3-E37E-DD46-2C2E45581F24}"/>
              </a:ext>
            </a:extLst>
          </p:cNvPr>
          <p:cNvSpPr txBox="1"/>
          <p:nvPr/>
        </p:nvSpPr>
        <p:spPr>
          <a:xfrm>
            <a:off x="4170829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운명의 천칭 선택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6F55E0F-452C-EE8A-399D-CD118633E640}"/>
              </a:ext>
            </a:extLst>
          </p:cNvPr>
          <p:cNvSpPr txBox="1"/>
          <p:nvPr/>
        </p:nvSpPr>
        <p:spPr>
          <a:xfrm>
            <a:off x="6136092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시작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92A0979-ED5B-9DFF-7664-19DE71BCB257}"/>
              </a:ext>
            </a:extLst>
          </p:cNvPr>
          <p:cNvSpPr txBox="1"/>
          <p:nvPr/>
        </p:nvSpPr>
        <p:spPr>
          <a:xfrm>
            <a:off x="10107680" y="6404219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종료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CFC60EFE-81BD-D3BE-9875-DB118A8950A4}"/>
              </a:ext>
            </a:extLst>
          </p:cNvPr>
          <p:cNvCxnSpPr>
            <a:cxnSpLocks/>
          </p:cNvCxnSpPr>
          <p:nvPr/>
        </p:nvCxnSpPr>
        <p:spPr>
          <a:xfrm>
            <a:off x="210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다이아몬드 65">
            <a:extLst>
              <a:ext uri="{FF2B5EF4-FFF2-40B4-BE49-F238E27FC236}">
                <a16:creationId xmlns:a16="http://schemas.microsoft.com/office/drawing/2014/main" id="{7AFAD8B6-5150-0E48-EB33-47F07F81F7C8}"/>
              </a:ext>
            </a:extLst>
          </p:cNvPr>
          <p:cNvSpPr/>
          <p:nvPr/>
        </p:nvSpPr>
        <p:spPr>
          <a:xfrm>
            <a:off x="390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43EFF11-A7CF-1E90-A91B-3E32060FBF60}"/>
              </a:ext>
            </a:extLst>
          </p:cNvPr>
          <p:cNvSpPr txBox="1"/>
          <p:nvPr/>
        </p:nvSpPr>
        <p:spPr>
          <a:xfrm>
            <a:off x="2180310" y="6404222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제외 투표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58F5B89B-9DBD-19D7-A582-4C22DD3DE66C}"/>
              </a:ext>
            </a:extLst>
          </p:cNvPr>
          <p:cNvCxnSpPr>
            <a:cxnSpLocks/>
          </p:cNvCxnSpPr>
          <p:nvPr/>
        </p:nvCxnSpPr>
        <p:spPr>
          <a:xfrm>
            <a:off x="8043979" y="6684426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다이아몬드 69">
            <a:extLst>
              <a:ext uri="{FF2B5EF4-FFF2-40B4-BE49-F238E27FC236}">
                <a16:creationId xmlns:a16="http://schemas.microsoft.com/office/drawing/2014/main" id="{949262EC-8450-6D66-F515-0E57F82EBCDF}"/>
              </a:ext>
            </a:extLst>
          </p:cNvPr>
          <p:cNvSpPr/>
          <p:nvPr/>
        </p:nvSpPr>
        <p:spPr>
          <a:xfrm>
            <a:off x="9843979" y="6594426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B558513-B2BB-E047-8397-58592D8B0BA0}"/>
              </a:ext>
            </a:extLst>
          </p:cNvPr>
          <p:cNvSpPr txBox="1"/>
          <p:nvPr/>
        </p:nvSpPr>
        <p:spPr>
          <a:xfrm>
            <a:off x="8117161" y="6404218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종료</a:t>
            </a:r>
            <a:endParaRPr lang="en-US" altLang="ko-KR" sz="12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24573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58729EE-3630-755C-CF27-D760104C9957}"/>
              </a:ext>
            </a:extLst>
          </p:cNvPr>
          <p:cNvSpPr txBox="1"/>
          <p:nvPr/>
        </p:nvSpPr>
        <p:spPr>
          <a:xfrm>
            <a:off x="699215" y="1266248"/>
            <a:ext cx="5258134" cy="1485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랜덤한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콘텐츠를 라운드 형식으로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플레이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랜덤 제시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파티마다 투표를 통해 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제외 가능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447D521-8BEB-90B8-39BB-EFE11CE68AD5}"/>
              </a:ext>
            </a:extLst>
          </p:cNvPr>
          <p:cNvSpPr/>
          <p:nvPr/>
        </p:nvSpPr>
        <p:spPr>
          <a:xfrm>
            <a:off x="697749" y="1265744"/>
            <a:ext cx="5259600" cy="1561276"/>
          </a:xfrm>
          <a:prstGeom prst="rect">
            <a:avLst/>
          </a:prstGeom>
          <a:noFill/>
          <a:ln>
            <a:solidFill>
              <a:srgbClr val="F2E3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5C5BE4-C1EA-DF03-E0DA-DDCF577BB179}"/>
              </a:ext>
            </a:extLst>
          </p:cNvPr>
          <p:cNvSpPr txBox="1"/>
          <p:nvPr/>
        </p:nvSpPr>
        <p:spPr>
          <a:xfrm>
            <a:off x="6236119" y="1266248"/>
            <a:ext cx="5258134" cy="1485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랜덤한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콘텐츠를 라운드 형식으로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플레이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랜덤 제시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파티마다 투표를 통해 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제외 가능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F365F64-A61F-9B39-374F-1050862C667C}"/>
              </a:ext>
            </a:extLst>
          </p:cNvPr>
          <p:cNvSpPr/>
          <p:nvPr/>
        </p:nvSpPr>
        <p:spPr>
          <a:xfrm>
            <a:off x="6234653" y="1265744"/>
            <a:ext cx="5259600" cy="1561276"/>
          </a:xfrm>
          <a:prstGeom prst="rect">
            <a:avLst/>
          </a:prstGeom>
          <a:noFill/>
          <a:ln>
            <a:solidFill>
              <a:srgbClr val="F2E3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B4803E6-548F-FED9-80AF-068D0FEF47DC}"/>
              </a:ext>
            </a:extLst>
          </p:cNvPr>
          <p:cNvSpPr txBox="1"/>
          <p:nvPr/>
        </p:nvSpPr>
        <p:spPr>
          <a:xfrm>
            <a:off x="699215" y="3034088"/>
            <a:ext cx="5258134" cy="1485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랜덤한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콘텐츠를 라운드 형식으로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플레이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랜덤 제시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파티마다 투표를 통해 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제외 가능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33E92EF0-65D0-D2AB-BF02-FA31817D7EF1}"/>
              </a:ext>
            </a:extLst>
          </p:cNvPr>
          <p:cNvSpPr/>
          <p:nvPr/>
        </p:nvSpPr>
        <p:spPr>
          <a:xfrm>
            <a:off x="697749" y="3033584"/>
            <a:ext cx="5259600" cy="1561276"/>
          </a:xfrm>
          <a:prstGeom prst="rect">
            <a:avLst/>
          </a:prstGeom>
          <a:noFill/>
          <a:ln>
            <a:solidFill>
              <a:srgbClr val="F2E3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DBEF6E-49E5-AA3E-4752-9A5E8AAB4CB5}"/>
              </a:ext>
            </a:extLst>
          </p:cNvPr>
          <p:cNvSpPr txBox="1"/>
          <p:nvPr/>
        </p:nvSpPr>
        <p:spPr>
          <a:xfrm>
            <a:off x="6236119" y="3034088"/>
            <a:ext cx="5258134" cy="1485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랜덤한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콘텐츠를 라운드 형식으로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플레이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랜덤 제시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파티마다 투표를 통해 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제외 가능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4C3AAED-330B-73A0-64FA-00D849D169FF}"/>
              </a:ext>
            </a:extLst>
          </p:cNvPr>
          <p:cNvSpPr/>
          <p:nvPr/>
        </p:nvSpPr>
        <p:spPr>
          <a:xfrm>
            <a:off x="6234653" y="3033584"/>
            <a:ext cx="5259600" cy="1561276"/>
          </a:xfrm>
          <a:prstGeom prst="rect">
            <a:avLst/>
          </a:prstGeom>
          <a:noFill/>
          <a:ln>
            <a:solidFill>
              <a:srgbClr val="F2E3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A5DE1ED-9404-F375-CBC9-06C10271C21F}"/>
              </a:ext>
            </a:extLst>
          </p:cNvPr>
          <p:cNvSpPr txBox="1"/>
          <p:nvPr/>
        </p:nvSpPr>
        <p:spPr>
          <a:xfrm>
            <a:off x="699215" y="4801928"/>
            <a:ext cx="5258134" cy="1485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랜덤한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콘텐츠를 라운드 형식으로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플레이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랜덤 제시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파티마다 투표를 통해 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제외 가능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25D8421-6D81-C1E2-5E50-72C3DA394CA7}"/>
              </a:ext>
            </a:extLst>
          </p:cNvPr>
          <p:cNvSpPr/>
          <p:nvPr/>
        </p:nvSpPr>
        <p:spPr>
          <a:xfrm>
            <a:off x="697749" y="4801424"/>
            <a:ext cx="5259600" cy="1561276"/>
          </a:xfrm>
          <a:prstGeom prst="rect">
            <a:avLst/>
          </a:prstGeom>
          <a:noFill/>
          <a:ln>
            <a:solidFill>
              <a:srgbClr val="F2E3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622937C-A098-3EF8-363A-B5D10B87C7B6}"/>
              </a:ext>
            </a:extLst>
          </p:cNvPr>
          <p:cNvSpPr txBox="1"/>
          <p:nvPr/>
        </p:nvSpPr>
        <p:spPr>
          <a:xfrm>
            <a:off x="6236119" y="4801928"/>
            <a:ext cx="5258134" cy="1485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랜덤한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콘텐츠를 라운드 형식으로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플레이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랜덤 제시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파티마다 투표를 통해 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제외 가능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95FD2E4-1E40-1914-8BA7-7213CF5C7D62}"/>
              </a:ext>
            </a:extLst>
          </p:cNvPr>
          <p:cNvSpPr/>
          <p:nvPr/>
        </p:nvSpPr>
        <p:spPr>
          <a:xfrm>
            <a:off x="6234653" y="4801424"/>
            <a:ext cx="5259600" cy="1561276"/>
          </a:xfrm>
          <a:prstGeom prst="rect">
            <a:avLst/>
          </a:prstGeom>
          <a:noFill/>
          <a:ln>
            <a:solidFill>
              <a:srgbClr val="F2E3B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9115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21EA43-4970-D7C0-231B-6ED278D2E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3EF3D6A3-3FDA-6126-1CC2-44A501D1D729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4B93E71-30CA-D695-1DC0-7369945890AE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193AFD-9B3C-F339-3906-5EF8B1926D63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02.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개요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05552BF-112D-D74E-1041-A472167C8585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8ACE09AF-913C-984E-95F3-B4A86BBE8C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A15C4A8-4589-977F-0758-CBE4CF95086B}"/>
              </a:ext>
            </a:extLst>
          </p:cNvPr>
          <p:cNvSpPr txBox="1"/>
          <p:nvPr/>
        </p:nvSpPr>
        <p:spPr>
          <a:xfrm>
            <a:off x="266699" y="825234"/>
            <a:ext cx="3286125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개요</a:t>
            </a:r>
            <a:endParaRPr lang="en-US" altLang="ko-KR" sz="20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FDCEF545-57BE-1745-17D6-9920D2D02ADF}"/>
              </a:ext>
            </a:extLst>
          </p:cNvPr>
          <p:cNvCxnSpPr>
            <a:cxnSpLocks/>
          </p:cNvCxnSpPr>
          <p:nvPr/>
        </p:nvCxnSpPr>
        <p:spPr>
          <a:xfrm>
            <a:off x="1327212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다이아몬드 12">
            <a:extLst>
              <a:ext uri="{FF2B5EF4-FFF2-40B4-BE49-F238E27FC236}">
                <a16:creationId xmlns:a16="http://schemas.microsoft.com/office/drawing/2014/main" id="{C983222A-18B9-05D6-F16E-26716D4A0AB3}"/>
              </a:ext>
            </a:extLst>
          </p:cNvPr>
          <p:cNvSpPr/>
          <p:nvPr/>
        </p:nvSpPr>
        <p:spPr>
          <a:xfrm>
            <a:off x="4389354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9F8B86-C5D8-97D9-48CC-544D1FEDC02F}"/>
              </a:ext>
            </a:extLst>
          </p:cNvPr>
          <p:cNvSpPr txBox="1"/>
          <p:nvPr/>
        </p:nvSpPr>
        <p:spPr>
          <a:xfrm>
            <a:off x="2112560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콘셉트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3A791084-FE2F-586F-1120-C1B317C7816B}"/>
              </a:ext>
            </a:extLst>
          </p:cNvPr>
          <p:cNvCxnSpPr>
            <a:cxnSpLocks/>
          </p:cNvCxnSpPr>
          <p:nvPr/>
        </p:nvCxnSpPr>
        <p:spPr>
          <a:xfrm>
            <a:off x="4559829" y="6693300"/>
            <a:ext cx="306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다이아몬드 16">
            <a:extLst>
              <a:ext uri="{FF2B5EF4-FFF2-40B4-BE49-F238E27FC236}">
                <a16:creationId xmlns:a16="http://schemas.microsoft.com/office/drawing/2014/main" id="{97F636FB-A915-945F-0B6C-8E2604BA259D}"/>
              </a:ext>
            </a:extLst>
          </p:cNvPr>
          <p:cNvSpPr/>
          <p:nvPr/>
        </p:nvSpPr>
        <p:spPr>
          <a:xfrm>
            <a:off x="7621971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83E85B3-5D4B-D773-4CC4-760F2445F3D5}"/>
              </a:ext>
            </a:extLst>
          </p:cNvPr>
          <p:cNvCxnSpPr>
            <a:cxnSpLocks/>
          </p:cNvCxnSpPr>
          <p:nvPr/>
        </p:nvCxnSpPr>
        <p:spPr>
          <a:xfrm>
            <a:off x="7794588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다이아몬드 18">
            <a:extLst>
              <a:ext uri="{FF2B5EF4-FFF2-40B4-BE49-F238E27FC236}">
                <a16:creationId xmlns:a16="http://schemas.microsoft.com/office/drawing/2014/main" id="{2140BA9A-EA42-1EFB-55C9-5399678DD9BF}"/>
              </a:ext>
            </a:extLst>
          </p:cNvPr>
          <p:cNvSpPr/>
          <p:nvPr/>
        </p:nvSpPr>
        <p:spPr>
          <a:xfrm>
            <a:off x="10856730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80929E-127D-295D-783C-747E7A7E6106}"/>
              </a:ext>
            </a:extLst>
          </p:cNvPr>
          <p:cNvSpPr txBox="1"/>
          <p:nvPr/>
        </p:nvSpPr>
        <p:spPr>
          <a:xfrm>
            <a:off x="5350624" y="6416300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개요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B06140-589A-C651-72B9-660B0935F47E}"/>
              </a:ext>
            </a:extLst>
          </p:cNvPr>
          <p:cNvSpPr txBox="1"/>
          <p:nvPr/>
        </p:nvSpPr>
        <p:spPr>
          <a:xfrm>
            <a:off x="8582533" y="6422275"/>
            <a:ext cx="19269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등장 콘텐츠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6151AF3-FF3E-FD2F-7130-B089B00DCB01}"/>
              </a:ext>
            </a:extLst>
          </p:cNvPr>
          <p:cNvSpPr txBox="1"/>
          <p:nvPr/>
        </p:nvSpPr>
        <p:spPr>
          <a:xfrm>
            <a:off x="268165" y="1315344"/>
            <a:ext cx="5258134" cy="148579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랜덤한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콘텐츠를 라운드 형식으로 최대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플레이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랜덤 제시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파티마다 투표를 통해 콘텐츠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제외 가능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1C08961-BAC8-9EDF-99FF-772E6D3553AB}"/>
              </a:ext>
            </a:extLst>
          </p:cNvPr>
          <p:cNvSpPr txBox="1"/>
          <p:nvPr/>
        </p:nvSpPr>
        <p:spPr>
          <a:xfrm>
            <a:off x="6343594" y="1315344"/>
            <a:ext cx="5258134" cy="8394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승리 조건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라운드에서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번 승리한 파티가 최종 승리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2613989-7B73-C1A3-32F6-5D8E31339BC9}"/>
              </a:ext>
            </a:extLst>
          </p:cNvPr>
          <p:cNvSpPr txBox="1"/>
          <p:nvPr/>
        </p:nvSpPr>
        <p:spPr>
          <a:xfrm>
            <a:off x="268165" y="3083184"/>
            <a:ext cx="5258134" cy="83946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플레이 인원수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8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인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(4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인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365A35A-3D02-CDC7-B6F8-7C787423E7FB}"/>
              </a:ext>
            </a:extLst>
          </p:cNvPr>
          <p:cNvSpPr txBox="1"/>
          <p:nvPr/>
        </p:nvSpPr>
        <p:spPr>
          <a:xfrm>
            <a:off x="6343594" y="3083184"/>
            <a:ext cx="5258134" cy="11626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보상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의지의 주화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토큰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큐브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(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특수장비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CE4D87B-B054-E57F-3063-96FCC64D915D}"/>
              </a:ext>
            </a:extLst>
          </p:cNvPr>
          <p:cNvSpPr txBox="1"/>
          <p:nvPr/>
        </p:nvSpPr>
        <p:spPr>
          <a:xfrm>
            <a:off x="268165" y="4851024"/>
            <a:ext cx="5258134" cy="11626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조건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개방 퀘스트 클리어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조율의 서 설정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010D9F0-344A-2C57-42CA-FDB38D2E617F}"/>
              </a:ext>
            </a:extLst>
          </p:cNvPr>
          <p:cNvSpPr txBox="1"/>
          <p:nvPr/>
        </p:nvSpPr>
        <p:spPr>
          <a:xfrm>
            <a:off x="6343594" y="4851024"/>
            <a:ext cx="5258134" cy="116262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조율의 서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아크패시브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적용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초각성기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초각성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스킬 사용</a:t>
            </a:r>
            <a:endParaRPr lang="en-US" altLang="ko-KR" sz="1400" dirty="0">
              <a:solidFill>
                <a:schemeClr val="bg1">
                  <a:lumMod val="9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442094B0-5ED2-B4C5-6D34-E09B2C26D015}"/>
              </a:ext>
            </a:extLst>
          </p:cNvPr>
          <p:cNvCxnSpPr>
            <a:cxnSpLocks/>
          </p:cNvCxnSpPr>
          <p:nvPr/>
        </p:nvCxnSpPr>
        <p:spPr>
          <a:xfrm flipV="1">
            <a:off x="6098761" y="1463040"/>
            <a:ext cx="0" cy="4853285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">
                  <a:srgbClr val="FAEBD3"/>
                </a:gs>
                <a:gs pos="90000">
                  <a:srgbClr val="FAEBD3"/>
                </a:gs>
                <a:gs pos="100000">
                  <a:srgbClr val="F2E3BC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>
            <a:extLst>
              <a:ext uri="{FF2B5EF4-FFF2-40B4-BE49-F238E27FC236}">
                <a16:creationId xmlns:a16="http://schemas.microsoft.com/office/drawing/2014/main" id="{A3CFC2B6-E718-765A-EAE4-7F00EF23B43E}"/>
              </a:ext>
            </a:extLst>
          </p:cNvPr>
          <p:cNvCxnSpPr>
            <a:cxnSpLocks/>
          </p:cNvCxnSpPr>
          <p:nvPr/>
        </p:nvCxnSpPr>
        <p:spPr>
          <a:xfrm>
            <a:off x="266699" y="2986889"/>
            <a:ext cx="11579861" cy="0"/>
          </a:xfrm>
          <a:prstGeom prst="line">
            <a:avLst/>
          </a:prstGeom>
          <a:ln w="3175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">
                  <a:srgbClr val="FAEBD3"/>
                </a:gs>
                <a:gs pos="90000">
                  <a:srgbClr val="FAEBD3"/>
                </a:gs>
                <a:gs pos="100000">
                  <a:srgbClr val="F2E3BC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6EA1DC8B-66C8-4E38-AEBC-D5D712F74431}"/>
              </a:ext>
            </a:extLst>
          </p:cNvPr>
          <p:cNvCxnSpPr>
            <a:cxnSpLocks/>
          </p:cNvCxnSpPr>
          <p:nvPr/>
        </p:nvCxnSpPr>
        <p:spPr>
          <a:xfrm>
            <a:off x="266699" y="4754729"/>
            <a:ext cx="11579861" cy="0"/>
          </a:xfrm>
          <a:prstGeom prst="line">
            <a:avLst/>
          </a:prstGeom>
          <a:ln w="3175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">
                  <a:srgbClr val="FAEBD3">
                    <a:lumMod val="99000"/>
                  </a:srgbClr>
                </a:gs>
                <a:gs pos="90000">
                  <a:srgbClr val="FAEBD3"/>
                </a:gs>
                <a:gs pos="100000">
                  <a:srgbClr val="F2E3BC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3337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4933EE7-BEEA-772A-B142-14C828F6C90C}"/>
              </a:ext>
            </a:extLst>
          </p:cNvPr>
          <p:cNvCxnSpPr>
            <a:cxnSpLocks/>
          </p:cNvCxnSpPr>
          <p:nvPr/>
        </p:nvCxnSpPr>
        <p:spPr>
          <a:xfrm flipV="1">
            <a:off x="7389081" y="1213559"/>
            <a:ext cx="0" cy="5090981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25000">
                  <a:srgbClr val="FAEBD3"/>
                </a:gs>
                <a:gs pos="75000">
                  <a:srgbClr val="FAEBD3"/>
                </a:gs>
                <a:gs pos="100000">
                  <a:srgbClr val="F2E3BC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A69034F-6518-EF5F-3855-F8A4124A5ADD}"/>
              </a:ext>
            </a:extLst>
          </p:cNvPr>
          <p:cNvCxnSpPr>
            <a:cxnSpLocks/>
          </p:cNvCxnSpPr>
          <p:nvPr/>
        </p:nvCxnSpPr>
        <p:spPr>
          <a:xfrm>
            <a:off x="3203161" y="3759049"/>
            <a:ext cx="6885719" cy="0"/>
          </a:xfrm>
          <a:prstGeom prst="line">
            <a:avLst/>
          </a:prstGeom>
          <a:ln w="3175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25000">
                  <a:srgbClr val="FAEBD3"/>
                </a:gs>
                <a:gs pos="75000">
                  <a:srgbClr val="FAEBD3"/>
                </a:gs>
                <a:gs pos="100000">
                  <a:srgbClr val="F2E3BC">
                    <a:alpha val="0"/>
                  </a:srgbClr>
                </a:gs>
              </a:gsLst>
              <a:lin ang="10800000" scaled="1"/>
              <a:tileRect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089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8DD0A08C-7356-457A-B19A-1BCD457ABE13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37C5038-6D97-449B-93BC-15205F04DEEA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1B6121-E034-43D4-9695-682E60673F30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02.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개요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C3F1501-2C04-4AD7-8C1E-E3F16CA215CC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43AC5821-1237-4E13-BE0D-7EFADC3B32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8C4C92E-8274-4B8A-890A-9D4C8541B32B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등장 콘텐츠</a:t>
            </a:r>
            <a:endParaRPr lang="en-US" altLang="ko-KR" sz="20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4FFCB5C-FA3E-AA11-82F4-DE9B92A42588}"/>
              </a:ext>
            </a:extLst>
          </p:cNvPr>
          <p:cNvCxnSpPr>
            <a:cxnSpLocks/>
          </p:cNvCxnSpPr>
          <p:nvPr/>
        </p:nvCxnSpPr>
        <p:spPr>
          <a:xfrm>
            <a:off x="1327212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2AC6BA0F-B80E-3E0B-ABC0-0506B0134E7F}"/>
              </a:ext>
            </a:extLst>
          </p:cNvPr>
          <p:cNvSpPr/>
          <p:nvPr/>
        </p:nvSpPr>
        <p:spPr>
          <a:xfrm>
            <a:off x="4389354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145BD6-D00B-DD9F-032E-6D7324839FF1}"/>
              </a:ext>
            </a:extLst>
          </p:cNvPr>
          <p:cNvSpPr txBox="1"/>
          <p:nvPr/>
        </p:nvSpPr>
        <p:spPr>
          <a:xfrm>
            <a:off x="2112560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콘셉트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D414778-68BA-F862-D0A6-D19FA7DCE636}"/>
              </a:ext>
            </a:extLst>
          </p:cNvPr>
          <p:cNvCxnSpPr>
            <a:cxnSpLocks/>
          </p:cNvCxnSpPr>
          <p:nvPr/>
        </p:nvCxnSpPr>
        <p:spPr>
          <a:xfrm>
            <a:off x="4559829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>
            <a:extLst>
              <a:ext uri="{FF2B5EF4-FFF2-40B4-BE49-F238E27FC236}">
                <a16:creationId xmlns:a16="http://schemas.microsoft.com/office/drawing/2014/main" id="{714C7BFC-A5A1-1018-4A11-861F9644ACAA}"/>
              </a:ext>
            </a:extLst>
          </p:cNvPr>
          <p:cNvSpPr/>
          <p:nvPr/>
        </p:nvSpPr>
        <p:spPr>
          <a:xfrm>
            <a:off x="7621971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A1F9126-EF18-C9F2-AEE7-F1D8095A04ED}"/>
              </a:ext>
            </a:extLst>
          </p:cNvPr>
          <p:cNvCxnSpPr>
            <a:cxnSpLocks/>
          </p:cNvCxnSpPr>
          <p:nvPr/>
        </p:nvCxnSpPr>
        <p:spPr>
          <a:xfrm>
            <a:off x="7794588" y="6693300"/>
            <a:ext cx="306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다이아몬드 12">
            <a:extLst>
              <a:ext uri="{FF2B5EF4-FFF2-40B4-BE49-F238E27FC236}">
                <a16:creationId xmlns:a16="http://schemas.microsoft.com/office/drawing/2014/main" id="{6764D2DD-9EA4-AC1A-9CA7-2A443B83BD6D}"/>
              </a:ext>
            </a:extLst>
          </p:cNvPr>
          <p:cNvSpPr/>
          <p:nvPr/>
        </p:nvSpPr>
        <p:spPr>
          <a:xfrm>
            <a:off x="10856730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425447-B7B2-08E4-28AC-E56E5C4818B2}"/>
              </a:ext>
            </a:extLst>
          </p:cNvPr>
          <p:cNvSpPr txBox="1"/>
          <p:nvPr/>
        </p:nvSpPr>
        <p:spPr>
          <a:xfrm>
            <a:off x="5350624" y="6416300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개요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302B20E-E0B1-C770-301D-09AA3B8E7EAD}"/>
              </a:ext>
            </a:extLst>
          </p:cNvPr>
          <p:cNvSpPr txBox="1"/>
          <p:nvPr/>
        </p:nvSpPr>
        <p:spPr>
          <a:xfrm>
            <a:off x="8582533" y="6422275"/>
            <a:ext cx="19269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등장 콘텐츠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87FF87C0-AC59-C890-22E3-94A09A401FD2}"/>
              </a:ext>
            </a:extLst>
          </p:cNvPr>
          <p:cNvCxnSpPr>
            <a:cxnSpLocks/>
          </p:cNvCxnSpPr>
          <p:nvPr/>
        </p:nvCxnSpPr>
        <p:spPr>
          <a:xfrm flipV="1">
            <a:off x="6085840" y="1463040"/>
            <a:ext cx="0" cy="4853285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">
                  <a:srgbClr val="FAEBD3"/>
                </a:gs>
                <a:gs pos="90000">
                  <a:srgbClr val="FAEBD3"/>
                </a:gs>
                <a:gs pos="100000">
                  <a:srgbClr val="F2E3BC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0245D96-2046-E932-92DC-F6E09A26B151}"/>
              </a:ext>
            </a:extLst>
          </p:cNvPr>
          <p:cNvCxnSpPr>
            <a:cxnSpLocks/>
          </p:cNvCxnSpPr>
          <p:nvPr/>
        </p:nvCxnSpPr>
        <p:spPr>
          <a:xfrm flipV="1">
            <a:off x="3180080" y="1463040"/>
            <a:ext cx="0" cy="4853285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">
                  <a:srgbClr val="FAEBD3"/>
                </a:gs>
                <a:gs pos="90000">
                  <a:srgbClr val="FAEBD3"/>
                </a:gs>
                <a:gs pos="100000">
                  <a:srgbClr val="F2E3BC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3E78454F-7546-4B3D-95B2-8721429170FE}"/>
              </a:ext>
            </a:extLst>
          </p:cNvPr>
          <p:cNvCxnSpPr>
            <a:cxnSpLocks/>
          </p:cNvCxnSpPr>
          <p:nvPr/>
        </p:nvCxnSpPr>
        <p:spPr>
          <a:xfrm flipV="1">
            <a:off x="9011920" y="1463040"/>
            <a:ext cx="0" cy="4853285"/>
          </a:xfrm>
          <a:prstGeom prst="line">
            <a:avLst/>
          </a:prstGeom>
          <a:ln w="3175"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">
                  <a:srgbClr val="FAEBD3"/>
                </a:gs>
                <a:gs pos="90000">
                  <a:srgbClr val="FAEBD3"/>
                </a:gs>
                <a:gs pos="100000">
                  <a:srgbClr val="F2E3BC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92563E92-C835-151E-AFED-832CA08764C9}"/>
              </a:ext>
            </a:extLst>
          </p:cNvPr>
          <p:cNvSpPr>
            <a:spLocks noChangeAspect="1"/>
          </p:cNvSpPr>
          <p:nvPr/>
        </p:nvSpPr>
        <p:spPr>
          <a:xfrm>
            <a:off x="3266303" y="4239821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3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EEF92113-C7B7-2903-253D-C28E65C0A8B6}"/>
              </a:ext>
            </a:extLst>
          </p:cNvPr>
          <p:cNvSpPr>
            <a:spLocks noChangeAspect="1"/>
          </p:cNvSpPr>
          <p:nvPr/>
        </p:nvSpPr>
        <p:spPr>
          <a:xfrm>
            <a:off x="3266303" y="2306366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4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86AA1B2A-144E-0E18-DFBE-58BCB2EAE670}"/>
              </a:ext>
            </a:extLst>
          </p:cNvPr>
          <p:cNvSpPr>
            <a:spLocks noChangeAspect="1"/>
          </p:cNvSpPr>
          <p:nvPr/>
        </p:nvSpPr>
        <p:spPr>
          <a:xfrm>
            <a:off x="3266303" y="3595336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5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21A028E-2263-4381-BA28-7FAB0BAB2624}"/>
              </a:ext>
            </a:extLst>
          </p:cNvPr>
          <p:cNvSpPr>
            <a:spLocks noChangeAspect="1"/>
          </p:cNvSpPr>
          <p:nvPr/>
        </p:nvSpPr>
        <p:spPr>
          <a:xfrm>
            <a:off x="3266303" y="2950851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6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82910E40-851A-B114-680A-3F3758A04D5C}"/>
              </a:ext>
            </a:extLst>
          </p:cNvPr>
          <p:cNvSpPr>
            <a:spLocks noChangeAspect="1"/>
          </p:cNvSpPr>
          <p:nvPr/>
        </p:nvSpPr>
        <p:spPr>
          <a:xfrm>
            <a:off x="303859" y="2314006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7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5E72B4CA-6605-7E2F-79C7-E080D020D1E2}"/>
              </a:ext>
            </a:extLst>
          </p:cNvPr>
          <p:cNvSpPr>
            <a:spLocks noChangeAspect="1"/>
          </p:cNvSpPr>
          <p:nvPr/>
        </p:nvSpPr>
        <p:spPr>
          <a:xfrm>
            <a:off x="303858" y="2950851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8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102ECA5D-848B-DD88-BA88-BAB857DB9C4C}"/>
              </a:ext>
            </a:extLst>
          </p:cNvPr>
          <p:cNvSpPr>
            <a:spLocks noChangeAspect="1"/>
          </p:cNvSpPr>
          <p:nvPr/>
        </p:nvSpPr>
        <p:spPr>
          <a:xfrm>
            <a:off x="6172062" y="2316948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9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0924F47-2EBD-0F2C-6FB9-EE4916FE5D88}"/>
              </a:ext>
            </a:extLst>
          </p:cNvPr>
          <p:cNvSpPr>
            <a:spLocks noChangeAspect="1"/>
          </p:cNvSpPr>
          <p:nvPr/>
        </p:nvSpPr>
        <p:spPr>
          <a:xfrm>
            <a:off x="6178414" y="2950851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10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0DED756-B083-BCF7-0FD5-AAFEB59C1D96}"/>
              </a:ext>
            </a:extLst>
          </p:cNvPr>
          <p:cNvSpPr>
            <a:spLocks noChangeAspect="1"/>
          </p:cNvSpPr>
          <p:nvPr/>
        </p:nvSpPr>
        <p:spPr>
          <a:xfrm>
            <a:off x="6172062" y="3595336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11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764807AB-2880-0C81-A269-72A5FB82E18D}"/>
              </a:ext>
            </a:extLst>
          </p:cNvPr>
          <p:cNvSpPr>
            <a:spLocks noChangeAspect="1"/>
          </p:cNvSpPr>
          <p:nvPr/>
        </p:nvSpPr>
        <p:spPr>
          <a:xfrm>
            <a:off x="9140248" y="2316948"/>
            <a:ext cx="2738393" cy="500133"/>
          </a:xfrm>
          <a:prstGeom prst="roundRect">
            <a:avLst>
              <a:gd name="adj" fmla="val 3066"/>
            </a:avLst>
          </a:prstGeom>
          <a:blipFill>
            <a:blip r:embed="rId12"/>
            <a:stretch>
              <a:fillRect/>
            </a:stretch>
          </a:blipFill>
          <a:ln>
            <a:solidFill>
              <a:srgbClr val="CDC7B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4B3DA1-2087-5876-15E5-E12652F9F81A}"/>
              </a:ext>
            </a:extLst>
          </p:cNvPr>
          <p:cNvSpPr txBox="1"/>
          <p:nvPr/>
        </p:nvSpPr>
        <p:spPr>
          <a:xfrm>
            <a:off x="254001" y="1315344"/>
            <a:ext cx="2926077" cy="50013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일일 콘텐츠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7548E11-A0E3-4BBD-E015-3BF9AF7934D1}"/>
              </a:ext>
            </a:extLst>
          </p:cNvPr>
          <p:cNvSpPr txBox="1"/>
          <p:nvPr/>
        </p:nvSpPr>
        <p:spPr>
          <a:xfrm>
            <a:off x="3169921" y="1309570"/>
            <a:ext cx="2926077" cy="50013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레이드 콘텐츠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79818D3-6145-AACD-5331-C8BF9960A1BA}"/>
              </a:ext>
            </a:extLst>
          </p:cNvPr>
          <p:cNvSpPr txBox="1"/>
          <p:nvPr/>
        </p:nvSpPr>
        <p:spPr>
          <a:xfrm>
            <a:off x="6083303" y="1315344"/>
            <a:ext cx="2926077" cy="50013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모험 콘텐츠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873A13B-FD3E-B036-6A0B-9785522A11C3}"/>
              </a:ext>
            </a:extLst>
          </p:cNvPr>
          <p:cNvSpPr txBox="1"/>
          <p:nvPr/>
        </p:nvSpPr>
        <p:spPr>
          <a:xfrm>
            <a:off x="8999223" y="1309570"/>
            <a:ext cx="2926077" cy="50013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PVP </a:t>
            </a: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</a:t>
            </a:r>
            <a:endParaRPr lang="en-US" altLang="ko-KR" sz="2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0983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6E8F6E8-5A8C-905D-3E6F-44DDE72D1ECC}"/>
              </a:ext>
            </a:extLst>
          </p:cNvPr>
          <p:cNvSpPr/>
          <p:nvPr/>
        </p:nvSpPr>
        <p:spPr>
          <a:xfrm>
            <a:off x="2027550" y="2254803"/>
            <a:ext cx="1253111" cy="400105"/>
          </a:xfrm>
          <a:prstGeom prst="roundRect">
            <a:avLst>
              <a:gd name="adj" fmla="val 5304"/>
            </a:avLst>
          </a:prstGeom>
          <a:solidFill>
            <a:srgbClr val="CDC7B6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</a:t>
            </a:r>
            <a:r>
              <a:rPr lang="en-US" altLang="ko-KR" sz="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8</a:t>
            </a:r>
            <a:r>
              <a:rPr lang="ko-KR" altLang="en-US" sz="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591E365-27C3-3C58-0D73-AC63E835DB4B}"/>
              </a:ext>
            </a:extLst>
          </p:cNvPr>
          <p:cNvSpPr/>
          <p:nvPr/>
        </p:nvSpPr>
        <p:spPr>
          <a:xfrm>
            <a:off x="2027550" y="2790210"/>
            <a:ext cx="1253111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수락</a:t>
            </a:r>
          </a:p>
        </p:txBody>
      </p:sp>
      <p:sp>
        <p:nvSpPr>
          <p:cNvPr id="16" name="다이아몬드 15">
            <a:extLst>
              <a:ext uri="{FF2B5EF4-FFF2-40B4-BE49-F238E27FC236}">
                <a16:creationId xmlns:a16="http://schemas.microsoft.com/office/drawing/2014/main" id="{A79FD6C8-17AA-C4CA-15D7-1F4F64D1DB1C}"/>
              </a:ext>
            </a:extLst>
          </p:cNvPr>
          <p:cNvSpPr/>
          <p:nvPr/>
        </p:nvSpPr>
        <p:spPr>
          <a:xfrm>
            <a:off x="2103593" y="3317827"/>
            <a:ext cx="1101028" cy="710039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27D9DBB-5AD4-62B9-A354-A62F463A1325}"/>
              </a:ext>
            </a:extLst>
          </p:cNvPr>
          <p:cNvSpPr/>
          <p:nvPr/>
        </p:nvSpPr>
        <p:spPr>
          <a:xfrm>
            <a:off x="2014945" y="3480525"/>
            <a:ext cx="1278323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모든 플레이어가</a:t>
            </a:r>
            <a:b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수락</a:t>
            </a:r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519BC8-62E0-C60B-B123-8AAD4572E582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ECE61A-2519-8673-E919-A4BC011B8228}"/>
              </a:ext>
            </a:extLst>
          </p:cNvPr>
          <p:cNvSpPr txBox="1"/>
          <p:nvPr/>
        </p:nvSpPr>
        <p:spPr>
          <a:xfrm>
            <a:off x="266698" y="1225344"/>
            <a:ext cx="6858000" cy="50013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배정 </a:t>
            </a:r>
            <a:r>
              <a:rPr lang="ko-KR" altLang="en-US" sz="20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매커니즘</a:t>
            </a: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플로우 차트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61052CF-CF13-781E-B50C-072C3BBED7E0}"/>
              </a:ext>
            </a:extLst>
          </p:cNvPr>
          <p:cNvCxnSpPr>
            <a:cxnSpLocks/>
          </p:cNvCxnSpPr>
          <p:nvPr/>
        </p:nvCxnSpPr>
        <p:spPr>
          <a:xfrm>
            <a:off x="1327212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다이아몬드 20">
            <a:extLst>
              <a:ext uri="{FF2B5EF4-FFF2-40B4-BE49-F238E27FC236}">
                <a16:creationId xmlns:a16="http://schemas.microsoft.com/office/drawing/2014/main" id="{7799768C-E303-D7D8-D49B-ADCD62B3AB89}"/>
              </a:ext>
            </a:extLst>
          </p:cNvPr>
          <p:cNvSpPr/>
          <p:nvPr/>
        </p:nvSpPr>
        <p:spPr>
          <a:xfrm>
            <a:off x="4389354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CF0A328-B01D-5EF5-4C42-E52A80D6612C}"/>
              </a:ext>
            </a:extLst>
          </p:cNvPr>
          <p:cNvSpPr txBox="1"/>
          <p:nvPr/>
        </p:nvSpPr>
        <p:spPr>
          <a:xfrm>
            <a:off x="2112560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개방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88E4656B-33B2-4C3B-EDBF-D1FC0F68AEB9}"/>
              </a:ext>
            </a:extLst>
          </p:cNvPr>
          <p:cNvCxnSpPr>
            <a:cxnSpLocks/>
          </p:cNvCxnSpPr>
          <p:nvPr/>
        </p:nvCxnSpPr>
        <p:spPr>
          <a:xfrm>
            <a:off x="4559829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DC08DCF7-F8C2-3E2D-F77F-4648698C53E0}"/>
              </a:ext>
            </a:extLst>
          </p:cNvPr>
          <p:cNvSpPr/>
          <p:nvPr/>
        </p:nvSpPr>
        <p:spPr>
          <a:xfrm>
            <a:off x="7621971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623E19D-937E-A479-9591-96BCA83A1365}"/>
              </a:ext>
            </a:extLst>
          </p:cNvPr>
          <p:cNvCxnSpPr>
            <a:cxnSpLocks/>
          </p:cNvCxnSpPr>
          <p:nvPr/>
        </p:nvCxnSpPr>
        <p:spPr>
          <a:xfrm>
            <a:off x="7794588" y="6693300"/>
            <a:ext cx="306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다이아몬드 28">
            <a:extLst>
              <a:ext uri="{FF2B5EF4-FFF2-40B4-BE49-F238E27FC236}">
                <a16:creationId xmlns:a16="http://schemas.microsoft.com/office/drawing/2014/main" id="{0AEEF946-69C6-C47F-A7FB-ABEFBC7B1D16}"/>
              </a:ext>
            </a:extLst>
          </p:cNvPr>
          <p:cNvSpPr/>
          <p:nvPr/>
        </p:nvSpPr>
        <p:spPr>
          <a:xfrm>
            <a:off x="10856730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EE54F2A-C1C5-8B45-CD18-1EFFBA71019B}"/>
              </a:ext>
            </a:extLst>
          </p:cNvPr>
          <p:cNvSpPr txBox="1"/>
          <p:nvPr/>
        </p:nvSpPr>
        <p:spPr>
          <a:xfrm>
            <a:off x="5350624" y="6416300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3E6949C-F9D2-3FA4-2D61-7968C96D69CB}"/>
              </a:ext>
            </a:extLst>
          </p:cNvPr>
          <p:cNvSpPr txBox="1"/>
          <p:nvPr/>
        </p:nvSpPr>
        <p:spPr>
          <a:xfrm>
            <a:off x="8582533" y="6422275"/>
            <a:ext cx="19269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</a:t>
            </a:r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규칙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7716888C-D65D-3AF0-9235-23B00D48A501}"/>
              </a:ext>
            </a:extLst>
          </p:cNvPr>
          <p:cNvSpPr/>
          <p:nvPr/>
        </p:nvSpPr>
        <p:spPr>
          <a:xfrm>
            <a:off x="556092" y="3476354"/>
            <a:ext cx="1253113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거절 유저</a:t>
            </a:r>
            <a:b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그룹에서 제외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07C3FBD7-212C-9CCB-EF78-C6FB8128AC3C}"/>
              </a:ext>
            </a:extLst>
          </p:cNvPr>
          <p:cNvSpPr/>
          <p:nvPr/>
        </p:nvSpPr>
        <p:spPr>
          <a:xfrm>
            <a:off x="556092" y="2786315"/>
            <a:ext cx="1253112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재매칭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DDC8D8EB-888F-653F-AA07-E3F61176AFBF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>
            <a:off x="2654106" y="3190315"/>
            <a:ext cx="1" cy="127512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E3E459A9-2AC6-C634-0626-9EB756F4DFBB}"/>
              </a:ext>
            </a:extLst>
          </p:cNvPr>
          <p:cNvCxnSpPr>
            <a:cxnSpLocks/>
            <a:stCxn id="16" idx="1"/>
            <a:endCxn id="32" idx="3"/>
          </p:cNvCxnSpPr>
          <p:nvPr/>
        </p:nvCxnSpPr>
        <p:spPr>
          <a:xfrm flipH="1">
            <a:off x="1809205" y="3672847"/>
            <a:ext cx="294388" cy="3560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849A055C-265B-6B5C-921B-69DACD10BDC9}"/>
              </a:ext>
            </a:extLst>
          </p:cNvPr>
          <p:cNvCxnSpPr>
            <a:cxnSpLocks/>
            <a:stCxn id="32" idx="0"/>
            <a:endCxn id="33" idx="2"/>
          </p:cNvCxnSpPr>
          <p:nvPr/>
        </p:nvCxnSpPr>
        <p:spPr>
          <a:xfrm flipH="1" flipV="1">
            <a:off x="1182648" y="3186420"/>
            <a:ext cx="1" cy="289934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CC642D38-E763-CE83-947E-B4D58C04FADD}"/>
              </a:ext>
            </a:extLst>
          </p:cNvPr>
          <p:cNvCxnSpPr>
            <a:cxnSpLocks/>
            <a:stCxn id="10" idx="2"/>
            <a:endCxn id="15" idx="0"/>
          </p:cNvCxnSpPr>
          <p:nvPr/>
        </p:nvCxnSpPr>
        <p:spPr>
          <a:xfrm>
            <a:off x="2654106" y="2654908"/>
            <a:ext cx="0" cy="135302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C6A67F40-EEEA-8C29-CEDF-B3BE0A39F6A4}"/>
              </a:ext>
            </a:extLst>
          </p:cNvPr>
          <p:cNvSpPr/>
          <p:nvPr/>
        </p:nvSpPr>
        <p:spPr>
          <a:xfrm>
            <a:off x="1664201" y="3434162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NO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CF7DE597-0E65-A0AD-7AEF-C16ECE51DC72}"/>
              </a:ext>
            </a:extLst>
          </p:cNvPr>
          <p:cNvSpPr/>
          <p:nvPr/>
        </p:nvSpPr>
        <p:spPr>
          <a:xfrm>
            <a:off x="3136473" y="3434162"/>
            <a:ext cx="400969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YES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6" name="다이아몬드 65">
            <a:extLst>
              <a:ext uri="{FF2B5EF4-FFF2-40B4-BE49-F238E27FC236}">
                <a16:creationId xmlns:a16="http://schemas.microsoft.com/office/drawing/2014/main" id="{10436622-C525-34EA-243C-4418B3884A7D}"/>
              </a:ext>
            </a:extLst>
          </p:cNvPr>
          <p:cNvSpPr/>
          <p:nvPr/>
        </p:nvSpPr>
        <p:spPr>
          <a:xfrm>
            <a:off x="3499009" y="3317239"/>
            <a:ext cx="1101028" cy="710039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A65DB720-8D74-3FB9-D9D5-12209010632F}"/>
              </a:ext>
            </a:extLst>
          </p:cNvPr>
          <p:cNvSpPr/>
          <p:nvPr/>
        </p:nvSpPr>
        <p:spPr>
          <a:xfrm>
            <a:off x="3407702" y="3444160"/>
            <a:ext cx="1278323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그룹에서</a:t>
            </a:r>
            <a:b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동일 클래스 존재</a:t>
            </a:r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6C6EC074-DE9F-02D3-3AD4-6DEF98BFD9E7}"/>
              </a:ext>
            </a:extLst>
          </p:cNvPr>
          <p:cNvCxnSpPr>
            <a:cxnSpLocks/>
            <a:stCxn id="16" idx="3"/>
            <a:endCxn id="66" idx="1"/>
          </p:cNvCxnSpPr>
          <p:nvPr/>
        </p:nvCxnSpPr>
        <p:spPr>
          <a:xfrm flipV="1">
            <a:off x="3204621" y="3672259"/>
            <a:ext cx="294388" cy="588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5B7E076B-C2EA-0509-A419-ABC915CE76E9}"/>
              </a:ext>
            </a:extLst>
          </p:cNvPr>
          <p:cNvSpPr/>
          <p:nvPr/>
        </p:nvSpPr>
        <p:spPr>
          <a:xfrm>
            <a:off x="4893868" y="3473973"/>
            <a:ext cx="1253111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유저들을 각각</a:t>
            </a:r>
            <a:b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다른 파티로 배정</a:t>
            </a:r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6E9B583C-FC74-CCC2-314D-6348503A478B}"/>
              </a:ext>
            </a:extLst>
          </p:cNvPr>
          <p:cNvSpPr/>
          <p:nvPr/>
        </p:nvSpPr>
        <p:spPr>
          <a:xfrm>
            <a:off x="4533768" y="3434162"/>
            <a:ext cx="400969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YES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BC6EB453-4D4E-C582-E5BB-EC1972FDA7DC}"/>
              </a:ext>
            </a:extLst>
          </p:cNvPr>
          <p:cNvCxnSpPr>
            <a:cxnSpLocks/>
            <a:stCxn id="66" idx="3"/>
            <a:endCxn id="72" idx="1"/>
          </p:cNvCxnSpPr>
          <p:nvPr/>
        </p:nvCxnSpPr>
        <p:spPr>
          <a:xfrm>
            <a:off x="4600037" y="3672259"/>
            <a:ext cx="293831" cy="1767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연결선: 꺾임 77">
            <a:extLst>
              <a:ext uri="{FF2B5EF4-FFF2-40B4-BE49-F238E27FC236}">
                <a16:creationId xmlns:a16="http://schemas.microsoft.com/office/drawing/2014/main" id="{7E251205-E8A0-A0F3-FC27-3AB9421CF437}"/>
              </a:ext>
            </a:extLst>
          </p:cNvPr>
          <p:cNvCxnSpPr>
            <a:cxnSpLocks/>
            <a:stCxn id="72" idx="3"/>
            <a:endCxn id="66" idx="0"/>
          </p:cNvCxnSpPr>
          <p:nvPr/>
        </p:nvCxnSpPr>
        <p:spPr>
          <a:xfrm flipH="1" flipV="1">
            <a:off x="4049523" y="3317239"/>
            <a:ext cx="2097456" cy="356787"/>
          </a:xfrm>
          <a:prstGeom prst="bentConnector4">
            <a:avLst>
              <a:gd name="adj1" fmla="val -10899"/>
              <a:gd name="adj2" fmla="val 164072"/>
            </a:avLst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CFF47B47-7DF7-882A-7CE5-EC2FDA227448}"/>
              </a:ext>
            </a:extLst>
          </p:cNvPr>
          <p:cNvSpPr/>
          <p:nvPr/>
        </p:nvSpPr>
        <p:spPr>
          <a:xfrm>
            <a:off x="3533278" y="3979979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NO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EDAC85DE-B81C-5189-A4DF-82E45DF338CC}"/>
              </a:ext>
            </a:extLst>
          </p:cNvPr>
          <p:cNvSpPr/>
          <p:nvPr/>
        </p:nvSpPr>
        <p:spPr>
          <a:xfrm>
            <a:off x="3499008" y="4211690"/>
            <a:ext cx="129682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배정 되지 않은 딜러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 랜덤 선택</a:t>
            </a:r>
          </a:p>
        </p:txBody>
      </p: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284AD9CA-C073-0473-156F-BC38EEBF48CD}"/>
              </a:ext>
            </a:extLst>
          </p:cNvPr>
          <p:cNvCxnSpPr>
            <a:cxnSpLocks/>
            <a:stCxn id="66" idx="2"/>
            <a:endCxn id="82" idx="0"/>
          </p:cNvCxnSpPr>
          <p:nvPr/>
        </p:nvCxnSpPr>
        <p:spPr>
          <a:xfrm>
            <a:off x="4049523" y="4027278"/>
            <a:ext cx="97900" cy="184412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다이아몬드 88">
            <a:extLst>
              <a:ext uri="{FF2B5EF4-FFF2-40B4-BE49-F238E27FC236}">
                <a16:creationId xmlns:a16="http://schemas.microsoft.com/office/drawing/2014/main" id="{8D9BB327-7A5D-D70F-8F55-7155D289AD6D}"/>
              </a:ext>
            </a:extLst>
          </p:cNvPr>
          <p:cNvSpPr/>
          <p:nvPr/>
        </p:nvSpPr>
        <p:spPr>
          <a:xfrm>
            <a:off x="3499009" y="4794808"/>
            <a:ext cx="1101028" cy="710039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90" name="사각형: 둥근 모서리 89">
            <a:extLst>
              <a:ext uri="{FF2B5EF4-FFF2-40B4-BE49-F238E27FC236}">
                <a16:creationId xmlns:a16="http://schemas.microsoft.com/office/drawing/2014/main" id="{289AE2FF-7D2D-4355-69ED-27E07F54D69F}"/>
              </a:ext>
            </a:extLst>
          </p:cNvPr>
          <p:cNvSpPr/>
          <p:nvPr/>
        </p:nvSpPr>
        <p:spPr>
          <a:xfrm>
            <a:off x="3407702" y="4951936"/>
            <a:ext cx="1278323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파티에</a:t>
            </a:r>
            <a:b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 </a:t>
            </a:r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</a:t>
            </a:r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91" name="직선 화살표 연결선 90">
            <a:extLst>
              <a:ext uri="{FF2B5EF4-FFF2-40B4-BE49-F238E27FC236}">
                <a16:creationId xmlns:a16="http://schemas.microsoft.com/office/drawing/2014/main" id="{471FD621-CE53-8127-3790-D1357618B458}"/>
              </a:ext>
            </a:extLst>
          </p:cNvPr>
          <p:cNvCxnSpPr>
            <a:cxnSpLocks/>
            <a:stCxn id="82" idx="2"/>
            <a:endCxn id="89" idx="0"/>
          </p:cNvCxnSpPr>
          <p:nvPr/>
        </p:nvCxnSpPr>
        <p:spPr>
          <a:xfrm flipH="1">
            <a:off x="4049523" y="4611795"/>
            <a:ext cx="97900" cy="183013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사각형: 둥근 모서리 93">
            <a:extLst>
              <a:ext uri="{FF2B5EF4-FFF2-40B4-BE49-F238E27FC236}">
                <a16:creationId xmlns:a16="http://schemas.microsoft.com/office/drawing/2014/main" id="{B4ABCE7F-39AE-6B6B-C246-0F3888D9BB68}"/>
              </a:ext>
            </a:extLst>
          </p:cNvPr>
          <p:cNvSpPr/>
          <p:nvPr/>
        </p:nvSpPr>
        <p:spPr>
          <a:xfrm>
            <a:off x="4536504" y="4937209"/>
            <a:ext cx="400969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YES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DEBBD95C-96E3-8DB4-317C-638E188C29D0}"/>
              </a:ext>
            </a:extLst>
          </p:cNvPr>
          <p:cNvSpPr/>
          <p:nvPr/>
        </p:nvSpPr>
        <p:spPr>
          <a:xfrm>
            <a:off x="4893867" y="4949728"/>
            <a:ext cx="1253111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딜러</a:t>
            </a:r>
            <a:b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1581AC64-A9EA-2257-5F40-28AD989AC5EB}"/>
              </a:ext>
            </a:extLst>
          </p:cNvPr>
          <p:cNvCxnSpPr>
            <a:cxnSpLocks/>
            <a:stCxn id="89" idx="3"/>
            <a:endCxn id="95" idx="1"/>
          </p:cNvCxnSpPr>
          <p:nvPr/>
        </p:nvCxnSpPr>
        <p:spPr>
          <a:xfrm flipV="1">
            <a:off x="4600037" y="5149781"/>
            <a:ext cx="293830" cy="47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8A058426-4092-A1DB-53A6-5DC8FF3B9161}"/>
              </a:ext>
            </a:extLst>
          </p:cNvPr>
          <p:cNvSpPr/>
          <p:nvPr/>
        </p:nvSpPr>
        <p:spPr>
          <a:xfrm>
            <a:off x="6401181" y="4949728"/>
            <a:ext cx="1253111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배정 되지 않은</a:t>
            </a:r>
            <a:b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모든 딜러 </a:t>
            </a:r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cxnSp>
        <p:nvCxnSpPr>
          <p:cNvPr id="106" name="직선 화살표 연결선 105">
            <a:extLst>
              <a:ext uri="{FF2B5EF4-FFF2-40B4-BE49-F238E27FC236}">
                <a16:creationId xmlns:a16="http://schemas.microsoft.com/office/drawing/2014/main" id="{5E52E09F-BA81-942B-9B23-50773214D61D}"/>
              </a:ext>
            </a:extLst>
          </p:cNvPr>
          <p:cNvCxnSpPr>
            <a:cxnSpLocks/>
            <a:stCxn id="95" idx="3"/>
            <a:endCxn id="105" idx="1"/>
          </p:cNvCxnSpPr>
          <p:nvPr/>
        </p:nvCxnSpPr>
        <p:spPr>
          <a:xfrm>
            <a:off x="6146978" y="5149781"/>
            <a:ext cx="254203" cy="0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사각형: 둥근 모서리 108">
            <a:extLst>
              <a:ext uri="{FF2B5EF4-FFF2-40B4-BE49-F238E27FC236}">
                <a16:creationId xmlns:a16="http://schemas.microsoft.com/office/drawing/2014/main" id="{85E0F65F-F9AD-CB06-326D-99C6D64CEBA2}"/>
              </a:ext>
            </a:extLst>
          </p:cNvPr>
          <p:cNvSpPr/>
          <p:nvPr/>
        </p:nvSpPr>
        <p:spPr>
          <a:xfrm>
            <a:off x="1956399" y="4948757"/>
            <a:ext cx="1253111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딜러</a:t>
            </a:r>
            <a:b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cxnSp>
        <p:nvCxnSpPr>
          <p:cNvPr id="110" name="직선 화살표 연결선 109">
            <a:extLst>
              <a:ext uri="{FF2B5EF4-FFF2-40B4-BE49-F238E27FC236}">
                <a16:creationId xmlns:a16="http://schemas.microsoft.com/office/drawing/2014/main" id="{DE5F7613-16BF-4776-D3AE-A9B2CD0970D3}"/>
              </a:ext>
            </a:extLst>
          </p:cNvPr>
          <p:cNvCxnSpPr>
            <a:cxnSpLocks/>
            <a:stCxn id="89" idx="1"/>
            <a:endCxn id="109" idx="3"/>
          </p:cNvCxnSpPr>
          <p:nvPr/>
        </p:nvCxnSpPr>
        <p:spPr>
          <a:xfrm flipH="1" flipV="1">
            <a:off x="3209510" y="5148810"/>
            <a:ext cx="289499" cy="1018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사각형: 둥근 모서리 114">
            <a:extLst>
              <a:ext uri="{FF2B5EF4-FFF2-40B4-BE49-F238E27FC236}">
                <a16:creationId xmlns:a16="http://schemas.microsoft.com/office/drawing/2014/main" id="{1C9E56F4-64D3-FD31-5445-17EB233320B7}"/>
              </a:ext>
            </a:extLst>
          </p:cNvPr>
          <p:cNvSpPr/>
          <p:nvPr/>
        </p:nvSpPr>
        <p:spPr>
          <a:xfrm>
            <a:off x="3047329" y="4937209"/>
            <a:ext cx="695518" cy="237758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NO</a:t>
            </a:r>
            <a:endParaRPr lang="ko-KR" altLang="en-US" sz="8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116" name="연결선: 꺾임 115">
            <a:extLst>
              <a:ext uri="{FF2B5EF4-FFF2-40B4-BE49-F238E27FC236}">
                <a16:creationId xmlns:a16="http://schemas.microsoft.com/office/drawing/2014/main" id="{391383A1-EB37-9086-BB63-45A4A7CE0522}"/>
              </a:ext>
            </a:extLst>
          </p:cNvPr>
          <p:cNvCxnSpPr>
            <a:cxnSpLocks/>
            <a:stCxn id="109" idx="0"/>
            <a:endCxn id="82" idx="1"/>
          </p:cNvCxnSpPr>
          <p:nvPr/>
        </p:nvCxnSpPr>
        <p:spPr>
          <a:xfrm rot="5400000" flipH="1" flipV="1">
            <a:off x="2772474" y="4222224"/>
            <a:ext cx="537014" cy="916053"/>
          </a:xfrm>
          <a:prstGeom prst="bentConnector2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사각형: 둥근 모서리 122">
            <a:extLst>
              <a:ext uri="{FF2B5EF4-FFF2-40B4-BE49-F238E27FC236}">
                <a16:creationId xmlns:a16="http://schemas.microsoft.com/office/drawing/2014/main" id="{D1119E81-3BB9-E939-1606-26D6D0D64EC6}"/>
              </a:ext>
            </a:extLst>
          </p:cNvPr>
          <p:cNvSpPr/>
          <p:nvPr/>
        </p:nvSpPr>
        <p:spPr>
          <a:xfrm>
            <a:off x="7908495" y="4951711"/>
            <a:ext cx="1253111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서포터 각각</a:t>
            </a:r>
            <a:br>
              <a:rPr lang="en-US" altLang="ko-KR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8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다른 파티로 배정</a:t>
            </a:r>
          </a:p>
        </p:txBody>
      </p:sp>
      <p:sp>
        <p:nvSpPr>
          <p:cNvPr id="126" name="사각형: 둥근 모서리 125">
            <a:extLst>
              <a:ext uri="{FF2B5EF4-FFF2-40B4-BE49-F238E27FC236}">
                <a16:creationId xmlns:a16="http://schemas.microsoft.com/office/drawing/2014/main" id="{8D84B824-7904-EB4D-A4C0-363BAF32B117}"/>
              </a:ext>
            </a:extLst>
          </p:cNvPr>
          <p:cNvSpPr/>
          <p:nvPr/>
        </p:nvSpPr>
        <p:spPr>
          <a:xfrm>
            <a:off x="9415809" y="4951710"/>
            <a:ext cx="1253111" cy="400105"/>
          </a:xfrm>
          <a:prstGeom prst="roundRect">
            <a:avLst>
              <a:gd name="adj" fmla="val 5304"/>
            </a:avLst>
          </a:prstGeom>
          <a:solidFill>
            <a:srgbClr val="CDC7B6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배정 종료</a:t>
            </a:r>
            <a:br>
              <a:rPr lang="en-US" altLang="ko-KR" sz="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</a:p>
        </p:txBody>
      </p:sp>
      <p:cxnSp>
        <p:nvCxnSpPr>
          <p:cNvPr id="127" name="직선 화살표 연결선 126">
            <a:extLst>
              <a:ext uri="{FF2B5EF4-FFF2-40B4-BE49-F238E27FC236}">
                <a16:creationId xmlns:a16="http://schemas.microsoft.com/office/drawing/2014/main" id="{AF77A98E-A9E9-2F11-3084-8C909056E3AE}"/>
              </a:ext>
            </a:extLst>
          </p:cNvPr>
          <p:cNvCxnSpPr>
            <a:cxnSpLocks/>
            <a:stCxn id="105" idx="3"/>
            <a:endCxn id="123" idx="1"/>
          </p:cNvCxnSpPr>
          <p:nvPr/>
        </p:nvCxnSpPr>
        <p:spPr>
          <a:xfrm>
            <a:off x="7654292" y="5149781"/>
            <a:ext cx="254203" cy="1983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직선 화살표 연결선 129">
            <a:extLst>
              <a:ext uri="{FF2B5EF4-FFF2-40B4-BE49-F238E27FC236}">
                <a16:creationId xmlns:a16="http://schemas.microsoft.com/office/drawing/2014/main" id="{2825291F-EB5B-5714-D0ED-98B51849C369}"/>
              </a:ext>
            </a:extLst>
          </p:cNvPr>
          <p:cNvCxnSpPr>
            <a:cxnSpLocks/>
            <a:stCxn id="123" idx="3"/>
            <a:endCxn id="126" idx="1"/>
          </p:cNvCxnSpPr>
          <p:nvPr/>
        </p:nvCxnSpPr>
        <p:spPr>
          <a:xfrm flipV="1">
            <a:off x="9161606" y="5151763"/>
            <a:ext cx="254203" cy="1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565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E2915-E3BC-512D-52D7-9DB3E35C4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>
            <a:extLst>
              <a:ext uri="{FF2B5EF4-FFF2-40B4-BE49-F238E27FC236}">
                <a16:creationId xmlns:a16="http://schemas.microsoft.com/office/drawing/2014/main" id="{2C646090-6C58-295D-4E8F-29BE44C0209B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0C0F3F-5760-36AE-E6A6-DA9BF3DC61C1}"/>
              </a:ext>
            </a:extLst>
          </p:cNvPr>
          <p:cNvSpPr txBox="1"/>
          <p:nvPr/>
        </p:nvSpPr>
        <p:spPr>
          <a:xfrm>
            <a:off x="266698" y="1225344"/>
            <a:ext cx="6858000" cy="50013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배정 </a:t>
            </a:r>
            <a:r>
              <a:rPr lang="ko-KR" altLang="en-US" sz="20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매커니즘</a:t>
            </a: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플로우 차트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3DA2319-2956-7E5D-D6EF-1167B3B3B60B}"/>
              </a:ext>
            </a:extLst>
          </p:cNvPr>
          <p:cNvCxnSpPr>
            <a:cxnSpLocks/>
          </p:cNvCxnSpPr>
          <p:nvPr/>
        </p:nvCxnSpPr>
        <p:spPr>
          <a:xfrm>
            <a:off x="1327212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다이아몬드 20">
            <a:extLst>
              <a:ext uri="{FF2B5EF4-FFF2-40B4-BE49-F238E27FC236}">
                <a16:creationId xmlns:a16="http://schemas.microsoft.com/office/drawing/2014/main" id="{9AE114C6-2A16-643A-F62E-AC19DB703B08}"/>
              </a:ext>
            </a:extLst>
          </p:cNvPr>
          <p:cNvSpPr/>
          <p:nvPr/>
        </p:nvSpPr>
        <p:spPr>
          <a:xfrm>
            <a:off x="4389354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779D064-0722-A203-E7FC-B067F6A32CB3}"/>
              </a:ext>
            </a:extLst>
          </p:cNvPr>
          <p:cNvSpPr txBox="1"/>
          <p:nvPr/>
        </p:nvSpPr>
        <p:spPr>
          <a:xfrm>
            <a:off x="2112560" y="641630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개방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14809809-5506-55BD-767A-BC4B263EE0CE}"/>
              </a:ext>
            </a:extLst>
          </p:cNvPr>
          <p:cNvCxnSpPr>
            <a:cxnSpLocks/>
          </p:cNvCxnSpPr>
          <p:nvPr/>
        </p:nvCxnSpPr>
        <p:spPr>
          <a:xfrm>
            <a:off x="4559829" y="6693300"/>
            <a:ext cx="306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다이아몬드 26">
            <a:extLst>
              <a:ext uri="{FF2B5EF4-FFF2-40B4-BE49-F238E27FC236}">
                <a16:creationId xmlns:a16="http://schemas.microsoft.com/office/drawing/2014/main" id="{3FE9B066-27B2-EA69-C6F3-58DBBA436992}"/>
              </a:ext>
            </a:extLst>
          </p:cNvPr>
          <p:cNvSpPr/>
          <p:nvPr/>
        </p:nvSpPr>
        <p:spPr>
          <a:xfrm>
            <a:off x="7621971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19C1F732-F253-4EE6-9DC3-894F6C229617}"/>
              </a:ext>
            </a:extLst>
          </p:cNvPr>
          <p:cNvCxnSpPr>
            <a:cxnSpLocks/>
          </p:cNvCxnSpPr>
          <p:nvPr/>
        </p:nvCxnSpPr>
        <p:spPr>
          <a:xfrm>
            <a:off x="7794588" y="6693300"/>
            <a:ext cx="306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다이아몬드 28">
            <a:extLst>
              <a:ext uri="{FF2B5EF4-FFF2-40B4-BE49-F238E27FC236}">
                <a16:creationId xmlns:a16="http://schemas.microsoft.com/office/drawing/2014/main" id="{47C2BD4C-8AAA-5C23-BAC9-012D126B8ACC}"/>
              </a:ext>
            </a:extLst>
          </p:cNvPr>
          <p:cNvSpPr/>
          <p:nvPr/>
        </p:nvSpPr>
        <p:spPr>
          <a:xfrm>
            <a:off x="10856730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D7BA67-3827-5732-A6F6-D7059D35CF4C}"/>
              </a:ext>
            </a:extLst>
          </p:cNvPr>
          <p:cNvSpPr txBox="1"/>
          <p:nvPr/>
        </p:nvSpPr>
        <p:spPr>
          <a:xfrm>
            <a:off x="5350624" y="6416300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12F9D6-6B32-1F0E-C198-8D381D334841}"/>
              </a:ext>
            </a:extLst>
          </p:cNvPr>
          <p:cNvSpPr txBox="1"/>
          <p:nvPr/>
        </p:nvSpPr>
        <p:spPr>
          <a:xfrm>
            <a:off x="8582533" y="6422275"/>
            <a:ext cx="192691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</a:t>
            </a:r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규칙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078CE97C-B25F-AEA7-3D11-7AF7E8B2130E}"/>
              </a:ext>
            </a:extLst>
          </p:cNvPr>
          <p:cNvSpPr/>
          <p:nvPr/>
        </p:nvSpPr>
        <p:spPr>
          <a:xfrm>
            <a:off x="2128847" y="2200282"/>
            <a:ext cx="1296829" cy="400105"/>
          </a:xfrm>
          <a:prstGeom prst="roundRect">
            <a:avLst>
              <a:gd name="adj" fmla="val 5304"/>
            </a:avLst>
          </a:prstGeom>
          <a:solidFill>
            <a:srgbClr val="CDC7B6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 </a:t>
            </a:r>
            <a:r>
              <a:rPr lang="en-US" altLang="ko-KR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8</a:t>
            </a:r>
            <a:r>
              <a:rPr lang="ko-KR" alt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</a:t>
            </a:r>
          </a:p>
        </p:txBody>
      </p:sp>
      <p:sp>
        <p:nvSpPr>
          <p:cNvPr id="4" name="다이아몬드 3">
            <a:extLst>
              <a:ext uri="{FF2B5EF4-FFF2-40B4-BE49-F238E27FC236}">
                <a16:creationId xmlns:a16="http://schemas.microsoft.com/office/drawing/2014/main" id="{1A69348D-A6C4-DAF6-85EE-B0CE9A00F776}"/>
              </a:ext>
            </a:extLst>
          </p:cNvPr>
          <p:cNvSpPr/>
          <p:nvPr/>
        </p:nvSpPr>
        <p:spPr>
          <a:xfrm>
            <a:off x="2128848" y="3370700"/>
            <a:ext cx="1296829" cy="770314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4F1E411-8FA9-B4B9-8B7B-80B3805B7811}"/>
              </a:ext>
            </a:extLst>
          </p:cNvPr>
          <p:cNvSpPr/>
          <p:nvPr/>
        </p:nvSpPr>
        <p:spPr>
          <a:xfrm>
            <a:off x="2147354" y="3555804"/>
            <a:ext cx="1278323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모든 플레이어가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수락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3E758E4-3814-3601-F156-AB9D91532C58}"/>
              </a:ext>
            </a:extLst>
          </p:cNvPr>
          <p:cNvSpPr/>
          <p:nvPr/>
        </p:nvSpPr>
        <p:spPr>
          <a:xfrm>
            <a:off x="2131066" y="2785491"/>
            <a:ext cx="129682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수락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2E4C2D57-6C24-52EB-4C09-DB40C784F7DF}"/>
              </a:ext>
            </a:extLst>
          </p:cNvPr>
          <p:cNvSpPr/>
          <p:nvPr/>
        </p:nvSpPr>
        <p:spPr>
          <a:xfrm>
            <a:off x="630157" y="3555803"/>
            <a:ext cx="129682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입장 거절 유저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그룹에서 제외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848AE4F6-5016-67F4-1AAE-A1EEC0337617}"/>
              </a:ext>
            </a:extLst>
          </p:cNvPr>
          <p:cNvSpPr/>
          <p:nvPr/>
        </p:nvSpPr>
        <p:spPr>
          <a:xfrm>
            <a:off x="630157" y="2785490"/>
            <a:ext cx="129682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재매칭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9" name="다이아몬드 8">
            <a:extLst>
              <a:ext uri="{FF2B5EF4-FFF2-40B4-BE49-F238E27FC236}">
                <a16:creationId xmlns:a16="http://schemas.microsoft.com/office/drawing/2014/main" id="{07E1AA18-CF51-3D13-510E-C4A64E69C586}"/>
              </a:ext>
            </a:extLst>
          </p:cNvPr>
          <p:cNvSpPr/>
          <p:nvPr/>
        </p:nvSpPr>
        <p:spPr>
          <a:xfrm>
            <a:off x="3627539" y="3370700"/>
            <a:ext cx="1296829" cy="770314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2DEC2EC5-B12C-E9D7-0548-166FE18FD878}"/>
              </a:ext>
            </a:extLst>
          </p:cNvPr>
          <p:cNvSpPr/>
          <p:nvPr/>
        </p:nvSpPr>
        <p:spPr>
          <a:xfrm>
            <a:off x="3646045" y="3555804"/>
            <a:ext cx="1278323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매칭 그룹에서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동일 클래스 존재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595A1A7-06A6-3358-D035-219B4E13DA64}"/>
              </a:ext>
            </a:extLst>
          </p:cNvPr>
          <p:cNvSpPr/>
          <p:nvPr/>
        </p:nvSpPr>
        <p:spPr>
          <a:xfrm>
            <a:off x="5138236" y="3555802"/>
            <a:ext cx="129682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유저들을 각각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다른 파티로 배정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41ACED35-EB2A-E72D-3ABD-18983DE7E9C3}"/>
              </a:ext>
            </a:extLst>
          </p:cNvPr>
          <p:cNvSpPr/>
          <p:nvPr/>
        </p:nvSpPr>
        <p:spPr>
          <a:xfrm>
            <a:off x="3627538" y="4326117"/>
            <a:ext cx="129682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배정 되지 않은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 랜덤 선택</a:t>
            </a:r>
          </a:p>
        </p:txBody>
      </p:sp>
      <p:sp>
        <p:nvSpPr>
          <p:cNvPr id="24" name="다이아몬드 23">
            <a:extLst>
              <a:ext uri="{FF2B5EF4-FFF2-40B4-BE49-F238E27FC236}">
                <a16:creationId xmlns:a16="http://schemas.microsoft.com/office/drawing/2014/main" id="{4B26A1B6-E989-46B8-E4A5-261832CAF3DC}"/>
              </a:ext>
            </a:extLst>
          </p:cNvPr>
          <p:cNvSpPr/>
          <p:nvPr/>
        </p:nvSpPr>
        <p:spPr>
          <a:xfrm>
            <a:off x="3627538" y="4911325"/>
            <a:ext cx="1296829" cy="770314"/>
          </a:xfrm>
          <a:prstGeom prst="diamond">
            <a:avLst/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E6E9EBDD-5F22-80AC-6E5F-F38D613F013F}"/>
              </a:ext>
            </a:extLst>
          </p:cNvPr>
          <p:cNvSpPr/>
          <p:nvPr/>
        </p:nvSpPr>
        <p:spPr>
          <a:xfrm>
            <a:off x="3646044" y="5096429"/>
            <a:ext cx="1278323" cy="400105"/>
          </a:xfrm>
          <a:prstGeom prst="roundRect">
            <a:avLst>
              <a:gd name="adj" fmla="val 5304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파티에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딜러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3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명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?</a:t>
            </a:r>
            <a:endParaRPr lang="ko-KR" altLang="en-US" sz="10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DA14749-4106-0A19-A6D6-422F9099980D}"/>
              </a:ext>
            </a:extLst>
          </p:cNvPr>
          <p:cNvSpPr/>
          <p:nvPr/>
        </p:nvSpPr>
        <p:spPr>
          <a:xfrm>
            <a:off x="2112560" y="5096429"/>
            <a:ext cx="129682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딜러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0CBAD19C-4841-E5A3-8B9A-93A8AEFDB597}"/>
              </a:ext>
            </a:extLst>
          </p:cNvPr>
          <p:cNvSpPr/>
          <p:nvPr/>
        </p:nvSpPr>
        <p:spPr>
          <a:xfrm>
            <a:off x="5138236" y="5096428"/>
            <a:ext cx="129682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딜러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BA7375BB-B8E4-F4FB-2AE7-46129B7CE598}"/>
              </a:ext>
            </a:extLst>
          </p:cNvPr>
          <p:cNvSpPr/>
          <p:nvPr/>
        </p:nvSpPr>
        <p:spPr>
          <a:xfrm>
            <a:off x="6648934" y="5096427"/>
            <a:ext cx="1460593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배정 되지 않은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모든 딜러 </a:t>
            </a:r>
            <a: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</a:t>
            </a: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파티로 배정</a:t>
            </a:r>
          </a:p>
        </p:txBody>
      </p: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988A65A5-F3E2-62A9-698F-DFAF9FD16167}"/>
              </a:ext>
            </a:extLst>
          </p:cNvPr>
          <p:cNvSpPr/>
          <p:nvPr/>
        </p:nvSpPr>
        <p:spPr>
          <a:xfrm>
            <a:off x="8323396" y="5094901"/>
            <a:ext cx="1296829" cy="400105"/>
          </a:xfrm>
          <a:prstGeom prst="roundRect">
            <a:avLst>
              <a:gd name="adj" fmla="val 5304"/>
            </a:avLst>
          </a:prstGeom>
          <a:noFill/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서포터들을 각각</a:t>
            </a:r>
            <a:br>
              <a:rPr lang="en-US" altLang="ko-KR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다른 파티로 배정</a:t>
            </a: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BDF1A952-E03F-A667-45CE-3F5E11F807A0}"/>
              </a:ext>
            </a:extLst>
          </p:cNvPr>
          <p:cNvSpPr/>
          <p:nvPr/>
        </p:nvSpPr>
        <p:spPr>
          <a:xfrm>
            <a:off x="9834094" y="5098574"/>
            <a:ext cx="1296829" cy="400105"/>
          </a:xfrm>
          <a:prstGeom prst="roundRect">
            <a:avLst>
              <a:gd name="adj" fmla="val 5304"/>
            </a:avLst>
          </a:prstGeom>
          <a:solidFill>
            <a:srgbClr val="CDC7B6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파티 배정 종료</a:t>
            </a:r>
            <a:br>
              <a:rPr lang="en-US" altLang="ko-KR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ED693098-B8B3-E754-D3A8-35EC569A6912}"/>
              </a:ext>
            </a:extLst>
          </p:cNvPr>
          <p:cNvCxnSpPr>
            <a:cxnSpLocks/>
            <a:stCxn id="2" idx="2"/>
            <a:endCxn id="6" idx="0"/>
          </p:cNvCxnSpPr>
          <p:nvPr/>
        </p:nvCxnSpPr>
        <p:spPr>
          <a:xfrm>
            <a:off x="2777262" y="2600387"/>
            <a:ext cx="2219" cy="185104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3C5F2B56-F98C-9126-F44B-E1818A20645C}"/>
              </a:ext>
            </a:extLst>
          </p:cNvPr>
          <p:cNvCxnSpPr>
            <a:cxnSpLocks/>
            <a:stCxn id="6" idx="2"/>
            <a:endCxn id="4" idx="0"/>
          </p:cNvCxnSpPr>
          <p:nvPr/>
        </p:nvCxnSpPr>
        <p:spPr>
          <a:xfrm flipH="1">
            <a:off x="2777263" y="3185596"/>
            <a:ext cx="2218" cy="185104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55E3F3AE-4922-5559-91B1-D041D48B5BED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>
            <a:off x="3425677" y="3755857"/>
            <a:ext cx="201862" cy="0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B5E853E7-733D-48FB-0822-58598232D464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 flipV="1">
            <a:off x="4924368" y="3755855"/>
            <a:ext cx="213868" cy="2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057CA75C-78D7-53B9-90BF-1E1709849B8A}"/>
              </a:ext>
            </a:extLst>
          </p:cNvPr>
          <p:cNvCxnSpPr>
            <a:cxnSpLocks/>
            <a:stCxn id="12" idx="3"/>
            <a:endCxn id="9" idx="0"/>
          </p:cNvCxnSpPr>
          <p:nvPr/>
        </p:nvCxnSpPr>
        <p:spPr>
          <a:xfrm flipH="1" flipV="1">
            <a:off x="4275954" y="3370700"/>
            <a:ext cx="2159111" cy="385155"/>
          </a:xfrm>
          <a:prstGeom prst="bentConnector4">
            <a:avLst>
              <a:gd name="adj1" fmla="val -10588"/>
              <a:gd name="adj2" fmla="val 159353"/>
            </a:avLst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9BB4C2C1-911B-43F7-F1CD-9F03CF3FA0E9}"/>
              </a:ext>
            </a:extLst>
          </p:cNvPr>
          <p:cNvCxnSpPr>
            <a:cxnSpLocks/>
            <a:stCxn id="4" idx="1"/>
            <a:endCxn id="7" idx="3"/>
          </p:cNvCxnSpPr>
          <p:nvPr/>
        </p:nvCxnSpPr>
        <p:spPr>
          <a:xfrm flipH="1" flipV="1">
            <a:off x="1926986" y="3755856"/>
            <a:ext cx="201862" cy="1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C5DD009E-E219-54CB-E05E-2A3287183762}"/>
              </a:ext>
            </a:extLst>
          </p:cNvPr>
          <p:cNvCxnSpPr>
            <a:cxnSpLocks/>
            <a:stCxn id="7" idx="0"/>
            <a:endCxn id="8" idx="2"/>
          </p:cNvCxnSpPr>
          <p:nvPr/>
        </p:nvCxnSpPr>
        <p:spPr>
          <a:xfrm flipV="1">
            <a:off x="1278572" y="3185595"/>
            <a:ext cx="0" cy="370208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87183361-05CE-CA43-D675-72FF60C8DE7A}"/>
              </a:ext>
            </a:extLst>
          </p:cNvPr>
          <p:cNvCxnSpPr>
            <a:cxnSpLocks/>
            <a:stCxn id="8" idx="0"/>
            <a:endCxn id="2" idx="1"/>
          </p:cNvCxnSpPr>
          <p:nvPr/>
        </p:nvCxnSpPr>
        <p:spPr>
          <a:xfrm rot="5400000" flipH="1" flipV="1">
            <a:off x="1511132" y="2167776"/>
            <a:ext cx="385155" cy="850275"/>
          </a:xfrm>
          <a:prstGeom prst="bentConnector2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C37CBA47-F7C0-43B1-A2FD-B858BAFC7D2D}"/>
              </a:ext>
            </a:extLst>
          </p:cNvPr>
          <p:cNvCxnSpPr>
            <a:cxnSpLocks/>
            <a:stCxn id="9" idx="2"/>
            <a:endCxn id="23" idx="0"/>
          </p:cNvCxnSpPr>
          <p:nvPr/>
        </p:nvCxnSpPr>
        <p:spPr>
          <a:xfrm flipH="1">
            <a:off x="4275953" y="4141014"/>
            <a:ext cx="1" cy="185103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화살표 연결선 83">
            <a:extLst>
              <a:ext uri="{FF2B5EF4-FFF2-40B4-BE49-F238E27FC236}">
                <a16:creationId xmlns:a16="http://schemas.microsoft.com/office/drawing/2014/main" id="{0C9A72C0-2B02-A643-B7E5-851C8C494766}"/>
              </a:ext>
            </a:extLst>
          </p:cNvPr>
          <p:cNvCxnSpPr>
            <a:cxnSpLocks/>
            <a:stCxn id="23" idx="2"/>
            <a:endCxn id="24" idx="0"/>
          </p:cNvCxnSpPr>
          <p:nvPr/>
        </p:nvCxnSpPr>
        <p:spPr>
          <a:xfrm>
            <a:off x="4275953" y="4726222"/>
            <a:ext cx="0" cy="185103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0577A9F0-FA98-B3B7-67A3-01A7DE121C0F}"/>
              </a:ext>
            </a:extLst>
          </p:cNvPr>
          <p:cNvCxnSpPr>
            <a:cxnSpLocks/>
            <a:stCxn id="24" idx="1"/>
            <a:endCxn id="36" idx="3"/>
          </p:cNvCxnSpPr>
          <p:nvPr/>
        </p:nvCxnSpPr>
        <p:spPr>
          <a:xfrm flipH="1">
            <a:off x="3409389" y="5296482"/>
            <a:ext cx="218149" cy="0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AE4C19F7-C8A0-A0DB-DD9C-D71CD6D7C5D4}"/>
              </a:ext>
            </a:extLst>
          </p:cNvPr>
          <p:cNvCxnSpPr>
            <a:cxnSpLocks/>
            <a:stCxn id="36" idx="0"/>
            <a:endCxn id="23" idx="1"/>
          </p:cNvCxnSpPr>
          <p:nvPr/>
        </p:nvCxnSpPr>
        <p:spPr>
          <a:xfrm rot="5400000" flipH="1" flipV="1">
            <a:off x="2909127" y="4378019"/>
            <a:ext cx="570259" cy="866563"/>
          </a:xfrm>
          <a:prstGeom prst="bentConnector2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화살표 연결선 98">
            <a:extLst>
              <a:ext uri="{FF2B5EF4-FFF2-40B4-BE49-F238E27FC236}">
                <a16:creationId xmlns:a16="http://schemas.microsoft.com/office/drawing/2014/main" id="{9CD2BF42-307C-33DA-E01C-1A503A972B17}"/>
              </a:ext>
            </a:extLst>
          </p:cNvPr>
          <p:cNvCxnSpPr>
            <a:cxnSpLocks/>
            <a:stCxn id="35" idx="3"/>
            <a:endCxn id="37" idx="1"/>
          </p:cNvCxnSpPr>
          <p:nvPr/>
        </p:nvCxnSpPr>
        <p:spPr>
          <a:xfrm flipV="1">
            <a:off x="4924367" y="5296481"/>
            <a:ext cx="213869" cy="1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D019A604-60F4-0CBB-CE95-AD4D873A37AE}"/>
              </a:ext>
            </a:extLst>
          </p:cNvPr>
          <p:cNvCxnSpPr>
            <a:cxnSpLocks/>
            <a:stCxn id="37" idx="3"/>
            <a:endCxn id="38" idx="1"/>
          </p:cNvCxnSpPr>
          <p:nvPr/>
        </p:nvCxnSpPr>
        <p:spPr>
          <a:xfrm flipV="1">
            <a:off x="6435065" y="5296480"/>
            <a:ext cx="213869" cy="1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6A9B0DD1-44F5-4BBD-81B7-2EC22BC6AC4C}"/>
              </a:ext>
            </a:extLst>
          </p:cNvPr>
          <p:cNvCxnSpPr>
            <a:cxnSpLocks/>
            <a:stCxn id="38" idx="3"/>
            <a:endCxn id="39" idx="1"/>
          </p:cNvCxnSpPr>
          <p:nvPr/>
        </p:nvCxnSpPr>
        <p:spPr>
          <a:xfrm flipV="1">
            <a:off x="8109527" y="5294954"/>
            <a:ext cx="213869" cy="1526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직선 화살표 연결선 111">
            <a:extLst>
              <a:ext uri="{FF2B5EF4-FFF2-40B4-BE49-F238E27FC236}">
                <a16:creationId xmlns:a16="http://schemas.microsoft.com/office/drawing/2014/main" id="{A4E64108-116B-CFB3-46B1-042931012364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>
            <a:off x="9620225" y="5294954"/>
            <a:ext cx="213869" cy="3673"/>
          </a:xfrm>
          <a:prstGeom prst="straightConnector1">
            <a:avLst/>
          </a:prstGeom>
          <a:ln>
            <a:solidFill>
              <a:srgbClr val="FAEBD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6022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그림 35">
            <a:extLst>
              <a:ext uri="{FF2B5EF4-FFF2-40B4-BE49-F238E27FC236}">
                <a16:creationId xmlns:a16="http://schemas.microsoft.com/office/drawing/2014/main" id="{D812A461-15DE-C3AE-848A-0EC7E0E52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911" y="3957605"/>
            <a:ext cx="1781046" cy="1027428"/>
          </a:xfrm>
          <a:prstGeom prst="rect">
            <a:avLst/>
          </a:prstGeom>
          <a:ln>
            <a:solidFill>
              <a:srgbClr val="FAEBD3"/>
            </a:solidFill>
          </a:ln>
        </p:spPr>
      </p:pic>
      <p:pic>
        <p:nvPicPr>
          <p:cNvPr id="38" name="그림 37">
            <a:extLst>
              <a:ext uri="{FF2B5EF4-FFF2-40B4-BE49-F238E27FC236}">
                <a16:creationId xmlns:a16="http://schemas.microsoft.com/office/drawing/2014/main" id="{802808ED-0107-AA68-CA2A-96BBA7ED4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037" y="1799840"/>
            <a:ext cx="1932599" cy="1274174"/>
          </a:xfrm>
          <a:prstGeom prst="rect">
            <a:avLst/>
          </a:prstGeom>
          <a:ln>
            <a:solidFill>
              <a:srgbClr val="FAEBD3"/>
            </a:solidFill>
          </a:ln>
          <a:effectLst>
            <a:glow rad="38100">
              <a:srgbClr val="FAEBD3">
                <a:alpha val="40000"/>
              </a:srgbClr>
            </a:glow>
          </a:effectLst>
        </p:spPr>
      </p:pic>
    </p:spTree>
    <p:extLst>
      <p:ext uri="{BB962C8B-B14F-4D97-AF65-F5344CB8AC3E}">
        <p14:creationId xmlns:p14="http://schemas.microsoft.com/office/powerpoint/2010/main" val="3415352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11E38D-58F6-FF9C-7FCA-93FDA9447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>
            <a:extLst>
              <a:ext uri="{FF2B5EF4-FFF2-40B4-BE49-F238E27FC236}">
                <a16:creationId xmlns:a16="http://schemas.microsoft.com/office/drawing/2014/main" id="{792188B5-504F-E214-5E8C-9A76ABCDB778}"/>
              </a:ext>
            </a:extLst>
          </p:cNvPr>
          <p:cNvSpPr/>
          <p:nvPr/>
        </p:nvSpPr>
        <p:spPr>
          <a:xfrm>
            <a:off x="266699" y="825234"/>
            <a:ext cx="11658601" cy="400110"/>
          </a:xfrm>
          <a:prstGeom prst="rect">
            <a:avLst/>
          </a:prstGeom>
          <a:gradFill flip="none" rotWithShape="1">
            <a:gsLst>
              <a:gs pos="50000">
                <a:srgbClr val="FAEBD3">
                  <a:alpha val="50000"/>
                </a:srgbClr>
              </a:gs>
              <a:gs pos="0">
                <a:srgbClr val="FAEBD3">
                  <a:alpha val="0"/>
                </a:srgbClr>
              </a:gs>
              <a:gs pos="100000">
                <a:srgbClr val="FAEBD3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287C010-4C3F-F326-087C-F2C05EF4A4F8}"/>
              </a:ext>
            </a:extLst>
          </p:cNvPr>
          <p:cNvSpPr/>
          <p:nvPr/>
        </p:nvSpPr>
        <p:spPr>
          <a:xfrm>
            <a:off x="0" y="1"/>
            <a:ext cx="12192000" cy="579000"/>
          </a:xfrm>
          <a:prstGeom prst="rect">
            <a:avLst/>
          </a:prstGeom>
          <a:solidFill>
            <a:srgbClr val="FAEB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7DC0FD5-7377-5F66-9CD2-368E4A91C686}"/>
              </a:ext>
            </a:extLst>
          </p:cNvPr>
          <p:cNvSpPr/>
          <p:nvPr/>
        </p:nvSpPr>
        <p:spPr>
          <a:xfrm>
            <a:off x="119062" y="109501"/>
            <a:ext cx="147638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로스트아크 로고 | 로아 인벤">
            <a:extLst>
              <a:ext uri="{FF2B5EF4-FFF2-40B4-BE49-F238E27FC236}">
                <a16:creationId xmlns:a16="http://schemas.microsoft.com/office/drawing/2014/main" id="{AEA6C90D-846D-F80B-5C2F-1C12C67073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6"/>
          <a:stretch/>
        </p:blipFill>
        <p:spPr bwMode="auto">
          <a:xfrm>
            <a:off x="10918169" y="136126"/>
            <a:ext cx="1154769" cy="33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1370A6-88B8-EAA1-CB97-1F284215BEFD}"/>
              </a:ext>
            </a:extLst>
          </p:cNvPr>
          <p:cNvSpPr txBox="1"/>
          <p:nvPr/>
        </p:nvSpPr>
        <p:spPr>
          <a:xfrm>
            <a:off x="266700" y="1234675"/>
            <a:ext cx="11658600" cy="273767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선별 </a:t>
            </a:r>
            <a:r>
              <a:rPr lang="ko-KR" altLang="en-US" sz="20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매커니즘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 시 </a:t>
            </a:r>
            <a:r>
              <a:rPr lang="ko-KR" altLang="en-US" sz="1400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로딩중에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[</a:t>
            </a:r>
            <a:r>
              <a:rPr lang="en-US" altLang="ko-KR" sz="1400" dirty="0" err="1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vivrincube_content_table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]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을 참조하여 콘텐츠를 랜덤으로 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개를 선별합니다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[</a:t>
            </a:r>
            <a:r>
              <a:rPr lang="en-US" altLang="ko-KR" sz="1400" dirty="0" err="1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virvrincube_content_tabe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]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에서 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{</a:t>
            </a:r>
            <a:r>
              <a:rPr lang="en-US" altLang="ko-KR" sz="1400" dirty="0" err="1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vivrincube_content_id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}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를 랜덤으로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개 뽑습니다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{</a:t>
            </a:r>
            <a:r>
              <a:rPr lang="en-US" altLang="ko-KR" sz="1400" dirty="0" err="1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content_type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}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의 값이 같은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{</a:t>
            </a:r>
            <a:r>
              <a:rPr lang="en-US" altLang="ko-KR" sz="1400" dirty="0" err="1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vivrincube_content_id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}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가 있는 경우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이 중에서 가장 먼저 뽑은</a:t>
            </a: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{</a:t>
            </a:r>
            <a:r>
              <a:rPr lang="en-US" altLang="ko-KR" sz="1400" dirty="0" err="1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vivrincube_content_id</a:t>
            </a:r>
            <a:r>
              <a:rPr lang="en-US" altLang="ko-KR" sz="1400" dirty="0">
                <a:solidFill>
                  <a:schemeClr val="accent4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}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만 남기고</a:t>
            </a:r>
            <a:b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다시 뽑고 중복 검사를 실행합니다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중복된 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id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가 없는 경우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해당 콘텐츠 정보를 읽고 적용합니다</a:t>
            </a:r>
            <a:r>
              <a:rPr lang="en-US" altLang="ko-KR" sz="1400" dirty="0">
                <a:solidFill>
                  <a:schemeClr val="bg1">
                    <a:lumMod val="9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  <a:endParaRPr lang="en-US" altLang="ko-KR" sz="1400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중복된 콘텐츠 타입은 등장하지 않습니다</a:t>
            </a:r>
            <a: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.</a:t>
            </a:r>
            <a:br>
              <a:rPr lang="en-US" altLang="ko-KR" sz="1400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</a:br>
            <a:r>
              <a:rPr lang="en-US" altLang="ko-KR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eg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)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마수군단장 레이드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1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관문이 나왔다면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다른 군단장 레이드 관문은 등장하지 않음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D946C4-D86B-5580-7975-A7BFC3080BB2}"/>
              </a:ext>
            </a:extLst>
          </p:cNvPr>
          <p:cNvSpPr txBox="1"/>
          <p:nvPr/>
        </p:nvSpPr>
        <p:spPr>
          <a:xfrm>
            <a:off x="0" y="0"/>
            <a:ext cx="399413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 04.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진행 방식</a:t>
            </a: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23B495-0AC0-3ADA-9932-0462DCB19838}"/>
              </a:ext>
            </a:extLst>
          </p:cNvPr>
          <p:cNvSpPr txBox="1"/>
          <p:nvPr/>
        </p:nvSpPr>
        <p:spPr>
          <a:xfrm>
            <a:off x="266700" y="825234"/>
            <a:ext cx="48006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ko-KR" alt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 </a:t>
            </a:r>
            <a:r>
              <a:rPr lang="en-US" altLang="ko-KR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2/2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F56D84D3-D2AF-8696-AB68-DFF2EFF6E2F5}"/>
              </a:ext>
            </a:extLst>
          </p:cNvPr>
          <p:cNvCxnSpPr>
            <a:cxnSpLocks/>
          </p:cNvCxnSpPr>
          <p:nvPr/>
        </p:nvCxnSpPr>
        <p:spPr>
          <a:xfrm>
            <a:off x="123979" y="6693300"/>
            <a:ext cx="1800000" cy="0"/>
          </a:xfrm>
          <a:prstGeom prst="line">
            <a:avLst/>
          </a:prstGeom>
          <a:ln>
            <a:solidFill>
              <a:srgbClr val="FAEBD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다이아몬드 29">
            <a:extLst>
              <a:ext uri="{FF2B5EF4-FFF2-40B4-BE49-F238E27FC236}">
                <a16:creationId xmlns:a16="http://schemas.microsoft.com/office/drawing/2014/main" id="{11BC19F5-22DC-E4D3-08B7-7069231E0BD1}"/>
              </a:ext>
            </a:extLst>
          </p:cNvPr>
          <p:cNvSpPr/>
          <p:nvPr/>
        </p:nvSpPr>
        <p:spPr>
          <a:xfrm>
            <a:off x="1923979" y="6603300"/>
            <a:ext cx="180000" cy="180000"/>
          </a:xfrm>
          <a:prstGeom prst="diamond">
            <a:avLst/>
          </a:prstGeom>
          <a:solidFill>
            <a:srgbClr val="FAEBD3"/>
          </a:solidFill>
          <a:ln>
            <a:solidFill>
              <a:srgbClr val="FAEB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E0DA74E-0691-EBB0-8B5F-043C4AC90C25}"/>
              </a:ext>
            </a:extLst>
          </p:cNvPr>
          <p:cNvCxnSpPr>
            <a:cxnSpLocks/>
          </p:cNvCxnSpPr>
          <p:nvPr/>
        </p:nvCxnSpPr>
        <p:spPr>
          <a:xfrm>
            <a:off x="210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다이아몬드 31">
            <a:extLst>
              <a:ext uri="{FF2B5EF4-FFF2-40B4-BE49-F238E27FC236}">
                <a16:creationId xmlns:a16="http://schemas.microsoft.com/office/drawing/2014/main" id="{8C1BFFA5-6793-CB9E-A687-10BF8F25E4A8}"/>
              </a:ext>
            </a:extLst>
          </p:cNvPr>
          <p:cNvSpPr/>
          <p:nvPr/>
        </p:nvSpPr>
        <p:spPr>
          <a:xfrm>
            <a:off x="390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96882290-B9D7-5165-4DC6-9760EE7DA358}"/>
              </a:ext>
            </a:extLst>
          </p:cNvPr>
          <p:cNvCxnSpPr>
            <a:cxnSpLocks/>
          </p:cNvCxnSpPr>
          <p:nvPr/>
        </p:nvCxnSpPr>
        <p:spPr>
          <a:xfrm>
            <a:off x="408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다이아몬드 33">
            <a:extLst>
              <a:ext uri="{FF2B5EF4-FFF2-40B4-BE49-F238E27FC236}">
                <a16:creationId xmlns:a16="http://schemas.microsoft.com/office/drawing/2014/main" id="{CEFCD726-AF1D-4877-700A-6F3EEFEEF8DF}"/>
              </a:ext>
            </a:extLst>
          </p:cNvPr>
          <p:cNvSpPr/>
          <p:nvPr/>
        </p:nvSpPr>
        <p:spPr>
          <a:xfrm>
            <a:off x="588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E2EC0C8-D3A9-86DA-5589-8354E40BE389}"/>
              </a:ext>
            </a:extLst>
          </p:cNvPr>
          <p:cNvCxnSpPr>
            <a:cxnSpLocks/>
          </p:cNvCxnSpPr>
          <p:nvPr/>
        </p:nvCxnSpPr>
        <p:spPr>
          <a:xfrm>
            <a:off x="6063979" y="6693300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다이아몬드 35">
            <a:extLst>
              <a:ext uri="{FF2B5EF4-FFF2-40B4-BE49-F238E27FC236}">
                <a16:creationId xmlns:a16="http://schemas.microsoft.com/office/drawing/2014/main" id="{2F27F851-424E-583D-C5E7-EB0131F8DE14}"/>
              </a:ext>
            </a:extLst>
          </p:cNvPr>
          <p:cNvSpPr/>
          <p:nvPr/>
        </p:nvSpPr>
        <p:spPr>
          <a:xfrm>
            <a:off x="7863979" y="6603300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11450F8F-7A92-708C-1A1C-75E5B0F8779A}"/>
              </a:ext>
            </a:extLst>
          </p:cNvPr>
          <p:cNvCxnSpPr>
            <a:cxnSpLocks/>
          </p:cNvCxnSpPr>
          <p:nvPr/>
        </p:nvCxnSpPr>
        <p:spPr>
          <a:xfrm>
            <a:off x="8043979" y="6684426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다이아몬드 38">
            <a:extLst>
              <a:ext uri="{FF2B5EF4-FFF2-40B4-BE49-F238E27FC236}">
                <a16:creationId xmlns:a16="http://schemas.microsoft.com/office/drawing/2014/main" id="{38B5B88A-10D8-DB21-938C-686F5960A559}"/>
              </a:ext>
            </a:extLst>
          </p:cNvPr>
          <p:cNvSpPr/>
          <p:nvPr/>
        </p:nvSpPr>
        <p:spPr>
          <a:xfrm>
            <a:off x="9843979" y="6594426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66C831EE-54C0-5727-9909-81B965B262F4}"/>
              </a:ext>
            </a:extLst>
          </p:cNvPr>
          <p:cNvCxnSpPr>
            <a:cxnSpLocks/>
          </p:cNvCxnSpPr>
          <p:nvPr/>
        </p:nvCxnSpPr>
        <p:spPr>
          <a:xfrm>
            <a:off x="10023979" y="6688384"/>
            <a:ext cx="1800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다이아몬드 40">
            <a:extLst>
              <a:ext uri="{FF2B5EF4-FFF2-40B4-BE49-F238E27FC236}">
                <a16:creationId xmlns:a16="http://schemas.microsoft.com/office/drawing/2014/main" id="{58480787-FF5D-3775-500F-A3CA3129D9E8}"/>
              </a:ext>
            </a:extLst>
          </p:cNvPr>
          <p:cNvSpPr/>
          <p:nvPr/>
        </p:nvSpPr>
        <p:spPr>
          <a:xfrm>
            <a:off x="11823979" y="6598384"/>
            <a:ext cx="180000" cy="180000"/>
          </a:xfrm>
          <a:prstGeom prst="diamond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AE9266-B552-A24C-997F-93ED354464E8}"/>
              </a:ext>
            </a:extLst>
          </p:cNvPr>
          <p:cNvSpPr txBox="1"/>
          <p:nvPr/>
        </p:nvSpPr>
        <p:spPr>
          <a:xfrm>
            <a:off x="210829" y="6407427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 err="1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b="1" dirty="0">
                <a:solidFill>
                  <a:srgbClr val="FAEBD3"/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입장</a:t>
            </a:r>
            <a:endParaRPr lang="en-US" altLang="ko-KR" sz="1200" b="1" dirty="0">
              <a:solidFill>
                <a:srgbClr val="FAEBD3"/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9294D5E-1350-DC23-60DB-4630A4FFAA92}"/>
              </a:ext>
            </a:extLst>
          </p:cNvPr>
          <p:cNvSpPr txBox="1"/>
          <p:nvPr/>
        </p:nvSpPr>
        <p:spPr>
          <a:xfrm>
            <a:off x="2180310" y="6404222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콘텐츠 제외 투표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69CFA8F-F06B-AC8B-8D2B-E85EF5910261}"/>
              </a:ext>
            </a:extLst>
          </p:cNvPr>
          <p:cNvSpPr txBox="1"/>
          <p:nvPr/>
        </p:nvSpPr>
        <p:spPr>
          <a:xfrm>
            <a:off x="4170829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운명의 천칭 선택</a:t>
            </a:r>
            <a:endParaRPr lang="en-US" altLang="ko-KR" sz="1200" b="1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F3088F-4A37-DA32-08E1-411A55C595D8}"/>
              </a:ext>
            </a:extLst>
          </p:cNvPr>
          <p:cNvSpPr txBox="1"/>
          <p:nvPr/>
        </p:nvSpPr>
        <p:spPr>
          <a:xfrm>
            <a:off x="6136092" y="6404221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시작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9A28F29-27B4-8AC0-D610-0484C17CF1A9}"/>
              </a:ext>
            </a:extLst>
          </p:cNvPr>
          <p:cNvSpPr txBox="1"/>
          <p:nvPr/>
        </p:nvSpPr>
        <p:spPr>
          <a:xfrm>
            <a:off x="10107680" y="6404219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비브린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 큐브 종료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0E531CA-9CE5-B177-C2B1-05A6975F2B2C}"/>
              </a:ext>
            </a:extLst>
          </p:cNvPr>
          <p:cNvSpPr txBox="1"/>
          <p:nvPr/>
        </p:nvSpPr>
        <p:spPr>
          <a:xfrm>
            <a:off x="8117161" y="6404218"/>
            <a:ext cx="1626299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리디바탕" panose="020B0600000101010101" pitchFamily="34" charset="-127"/>
                <a:ea typeface="리디바탕" panose="020B0600000101010101" pitchFamily="34" charset="-127"/>
              </a:rPr>
              <a:t>라운드 종료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리디바탕" panose="020B0600000101010101" pitchFamily="34" charset="-127"/>
              <a:ea typeface="리디바탕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0924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10527</TotalTime>
  <Words>1085</Words>
  <Application>Microsoft Office PowerPoint</Application>
  <PresentationFormat>와이드스크린</PresentationFormat>
  <Paragraphs>198</Paragraphs>
  <Slides>13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리디바탕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WooChi SIN</dc:creator>
  <cp:lastModifiedBy>WooChi SIN</cp:lastModifiedBy>
  <cp:revision>898</cp:revision>
  <dcterms:created xsi:type="dcterms:W3CDTF">2024-10-29T05:59:45Z</dcterms:created>
  <dcterms:modified xsi:type="dcterms:W3CDTF">2024-12-13T09:02:33Z</dcterms:modified>
</cp:coreProperties>
</file>

<file path=docProps/thumbnail.jpeg>
</file>